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7"/>
  </p:notesMasterIdLst>
  <p:sldIdLst>
    <p:sldId id="285" r:id="rId2"/>
    <p:sldId id="286" r:id="rId3"/>
    <p:sldId id="287" r:id="rId4"/>
    <p:sldId id="299" r:id="rId5"/>
    <p:sldId id="300" r:id="rId6"/>
    <p:sldId id="274" r:id="rId7"/>
    <p:sldId id="294" r:id="rId8"/>
    <p:sldId id="295" r:id="rId9"/>
    <p:sldId id="296" r:id="rId10"/>
    <p:sldId id="297" r:id="rId11"/>
    <p:sldId id="284" r:id="rId12"/>
    <p:sldId id="298" r:id="rId13"/>
    <p:sldId id="301" r:id="rId14"/>
    <p:sldId id="302" r:id="rId15"/>
    <p:sldId id="30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46BF2-F892-4941-B321-B04E70433C66}" v="7" dt="2022-09-28T09:10:39.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2058" autoAdjust="0"/>
  </p:normalViewPr>
  <p:slideViewPr>
    <p:cSldViewPr snapToGrid="0">
      <p:cViewPr varScale="1">
        <p:scale>
          <a:sx n="53" d="100"/>
          <a:sy n="53" d="100"/>
        </p:scale>
        <p:origin x="9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4FC06-585F-4C54-B36E-30C440F8FC11}" type="datetimeFigureOut">
              <a:rPr lang="en-GB" smtClean="0"/>
              <a:t>28/09/2022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4AA41-40ED-43E7-90AF-DD301BDF1A14}" type="slidenum">
              <a:rPr lang="en-GB" smtClean="0"/>
              <a:t>‹#›</a:t>
            </a:fld>
            <a:endParaRPr lang="en-GB"/>
          </a:p>
        </p:txBody>
      </p:sp>
    </p:spTree>
    <p:extLst>
      <p:ext uri="{BB962C8B-B14F-4D97-AF65-F5344CB8AC3E}">
        <p14:creationId xmlns:p14="http://schemas.microsoft.com/office/powerpoint/2010/main" val="44046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Dkk9gvTmCX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Dkk9gvTmCX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Other versions of this assembly are available on </a:t>
            </a:r>
            <a:r>
              <a:rPr lang="en-US" dirty="0" err="1"/>
              <a:t>Stonewall’s</a:t>
            </a:r>
            <a:r>
              <a:rPr lang="en-US" dirty="0"/>
              <a:t> website: www.stonewall.org.uk</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students what trans means, if required.</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458628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it is anti-bullying week and the theme is “Change Starts With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need to think about how we can challenge bullying.</a:t>
            </a: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230824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students that they should be kind to others, be gentle to others (hands and feet to yourself), tell an adult if someone is being unkind.</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171915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students that they should be kind to others, be gentle to others (hands and feet to yourself), tell an adult if someone is being unkind.</a:t>
            </a: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369846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students that they should be kind to others, be gentle to others (hands and feet to yourself), tell an adult if someone is being unkind.</a:t>
            </a:r>
          </a:p>
        </p:txBody>
      </p:sp>
      <p:sp>
        <p:nvSpPr>
          <p:cNvPr id="4" name="Slide Number Placeholder 3"/>
          <p:cNvSpPr>
            <a:spLocks noGrp="1"/>
          </p:cNvSpPr>
          <p:nvPr>
            <p:ph type="sldNum" sz="quarter" idx="10"/>
          </p:nvPr>
        </p:nvSpPr>
        <p:spPr/>
        <p:txBody>
          <a:bodyPr/>
          <a:lstStyle/>
          <a:p>
            <a:fld id="{D1ADB596-D218-9D43-A4EC-2B51BE929992}" type="slidenum">
              <a:rPr lang="en-US" smtClean="0"/>
              <a:t>14</a:t>
            </a:fld>
            <a:endParaRPr lang="en-US"/>
          </a:p>
        </p:txBody>
      </p:sp>
    </p:spTree>
    <p:extLst>
      <p:ext uri="{BB962C8B-B14F-4D97-AF65-F5344CB8AC3E}">
        <p14:creationId xmlns:p14="http://schemas.microsoft.com/office/powerpoint/2010/main" val="2014125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‘You Need to Calm Down’ video by Taylor Swift again: </a:t>
            </a:r>
            <a:r>
              <a:rPr lang="en-GB" dirty="0">
                <a:hlinkClick r:id="rId3"/>
              </a:rPr>
              <a:t>https://www.youtube.com/watch?v=Dkk9gvTmCXY</a:t>
            </a:r>
            <a:r>
              <a:rPr lang="en-GB" dirty="0"/>
              <a:t> </a:t>
            </a:r>
          </a:p>
        </p:txBody>
      </p:sp>
      <p:sp>
        <p:nvSpPr>
          <p:cNvPr id="4" name="Slide Number Placeholder 3"/>
          <p:cNvSpPr>
            <a:spLocks noGrp="1"/>
          </p:cNvSpPr>
          <p:nvPr>
            <p:ph type="sldNum" sz="quarter" idx="10"/>
          </p:nvPr>
        </p:nvSpPr>
        <p:spPr/>
        <p:txBody>
          <a:bodyPr/>
          <a:lstStyle/>
          <a:p>
            <a:fld id="{D1ADB596-D218-9D43-A4EC-2B51BE929992}" type="slidenum">
              <a:rPr lang="en-US" smtClean="0"/>
              <a:t>15</a:t>
            </a:fld>
            <a:endParaRPr lang="en-US"/>
          </a:p>
        </p:txBody>
      </p:sp>
    </p:spTree>
    <p:extLst>
      <p:ext uri="{BB962C8B-B14F-4D97-AF65-F5344CB8AC3E}">
        <p14:creationId xmlns:p14="http://schemas.microsoft.com/office/powerpoint/2010/main" val="13166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resource is aimed at special schools and colleges. This is version 1 of the assembly, a simplified version is available on our website.</a:t>
            </a:r>
          </a:p>
          <a:p>
            <a:endParaRPr lang="en-US" dirty="0"/>
          </a:p>
          <a:p>
            <a:r>
              <a:rPr lang="en-US" dirty="0"/>
              <a:t>Introduce the assembly, explain to students that you are Stonewall School Champion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‘You Need to Calm Down’ video by Taylor Swift: </a:t>
            </a:r>
            <a:r>
              <a:rPr lang="en-GB" dirty="0">
                <a:hlinkClick r:id="rId3"/>
              </a:rPr>
              <a:t>https://www.youtube.com/watch?v=Dkk9gvTmCXY</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students to listen to the lyrics.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58571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the lyrics of the song: “You are somebody that I don’t know but you’re coming at my friends like a missile”, “sunshine on the street at the parade, but you would rather be in the dark ages”, “control the urges to scream about all the people you hate”.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Taylor is asking people to be kind to her lesbian, gay, bi and trans friends. She wants people to stop being hateful.</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21962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what bullying is – talk about emotional, verbal, physical, written and cyberbullying. Talk about it being several times on purpose.</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122989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what bullying is – talk about emotional, verbal, physical, written and cyberbullying. Talk about it being several times on purpose.</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13398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what bullying is – talk about emotional, verbal, physical, written and cyberbullying. Talk about it being several times on purpose.</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27666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what bullying is – talk about emotional, verbal, physical, written and cyberbullying. Talk about it being several times on purpose.</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98437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homophobic bullying is. Remind students what lesbian and gay mean, if required.</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78189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students what bi means, if required.</a:t>
            </a: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425787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124387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330900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368217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142865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7D3899-9ECD-4360-B5B4-603763446FA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217655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7D3899-9ECD-4360-B5B4-603763446FA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406976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7D3899-9ECD-4360-B5B4-603763446FA6}"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342760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7D3899-9ECD-4360-B5B4-603763446FA6}"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260488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D3899-9ECD-4360-B5B4-603763446FA6}"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96067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7D3899-9ECD-4360-B5B4-603763446FA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277663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7D3899-9ECD-4360-B5B4-603763446FA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93B9DD-A089-4C88-AD47-BBD9F7A16467}" type="slidenum">
              <a:rPr lang="en-GB" smtClean="0"/>
              <a:t>‹#›</a:t>
            </a:fld>
            <a:endParaRPr lang="en-GB"/>
          </a:p>
        </p:txBody>
      </p:sp>
    </p:spTree>
    <p:extLst>
      <p:ext uri="{BB962C8B-B14F-4D97-AF65-F5344CB8AC3E}">
        <p14:creationId xmlns:p14="http://schemas.microsoft.com/office/powerpoint/2010/main" val="81315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D3899-9ECD-4360-B5B4-603763446FA6}" type="datetimeFigureOut">
              <a:rPr lang="en-GB" smtClean="0"/>
              <a:t>28/09/2022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3B9DD-A089-4C88-AD47-BBD9F7A16467}" type="slidenum">
              <a:rPr lang="en-GB" smtClean="0"/>
              <a:t>‹#›</a:t>
            </a:fld>
            <a:endParaRPr lang="en-GB"/>
          </a:p>
        </p:txBody>
      </p:sp>
    </p:spTree>
    <p:extLst>
      <p:ext uri="{BB962C8B-B14F-4D97-AF65-F5344CB8AC3E}">
        <p14:creationId xmlns:p14="http://schemas.microsoft.com/office/powerpoint/2010/main" val="1730897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kk9gvTmCXY"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kk9gvTmCX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for the 2019 Anti-Bullying Week Assembly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Learners with SEND/ALN/ASN – </a:t>
            </a:r>
            <a:r>
              <a:rPr lang="en-US" sz="1200">
                <a:solidFill>
                  <a:schemeClr val="bg1"/>
                </a:solidFill>
                <a:latin typeface="Arial" panose="020B0604020202020204" pitchFamily="34" charset="0"/>
                <a:cs typeface="Arial" panose="020B0604020202020204" pitchFamily="34" charset="0"/>
              </a:rPr>
              <a:t>version 1</a:t>
            </a:r>
            <a:endParaRPr lang="en-US" sz="1200" dirty="0">
              <a:solidFill>
                <a:schemeClr val="bg1"/>
              </a:solidFill>
              <a:latin typeface="Arial" panose="020B0604020202020204" pitchFamily="34" charset="0"/>
              <a:cs typeface="Arial" panose="020B0604020202020204" pitchFamily="34" charset="0"/>
            </a:endParaRP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nextgenerationvillage.com/wp-content/uploads/2017/10/teen-drug-abuse-1.jpg">
            <a:extLst>
              <a:ext uri="{FF2B5EF4-FFF2-40B4-BE49-F238E27FC236}">
                <a16:creationId xmlns:a16="http://schemas.microsoft.com/office/drawing/2014/main" id="{571480C1-4B37-4789-B7B3-B4A85FD079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4615"/>
          <a:stretch/>
        </p:blipFill>
        <p:spPr bwMode="auto">
          <a:xfrm>
            <a:off x="5960962" y="2271160"/>
            <a:ext cx="2623637" cy="26750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8D70ECE-656C-411C-A78D-EC85457CB40F}"/>
              </a:ext>
            </a:extLst>
          </p:cNvPr>
          <p:cNvPicPr>
            <a:picLocks noChangeAspect="1"/>
          </p:cNvPicPr>
          <p:nvPr/>
        </p:nvPicPr>
        <p:blipFill rotWithShape="1">
          <a:blip r:embed="rId4"/>
          <a:srcRect r="83155" b="35520"/>
          <a:stretch/>
        </p:blipFill>
        <p:spPr>
          <a:xfrm>
            <a:off x="268689" y="279679"/>
            <a:ext cx="1174203" cy="1088274"/>
          </a:xfrm>
          <a:prstGeom prst="rect">
            <a:avLst/>
          </a:prstGeom>
        </p:spPr>
      </p:pic>
      <p:pic>
        <p:nvPicPr>
          <p:cNvPr id="11" name="Picture 10">
            <a:extLst>
              <a:ext uri="{FF2B5EF4-FFF2-40B4-BE49-F238E27FC236}">
                <a16:creationId xmlns:a16="http://schemas.microsoft.com/office/drawing/2014/main" id="{7EC7CE99-09BE-426B-834B-4DF5C8ECD153}"/>
              </a:ext>
            </a:extLst>
          </p:cNvPr>
          <p:cNvPicPr>
            <a:picLocks noChangeAspect="1"/>
          </p:cNvPicPr>
          <p:nvPr/>
        </p:nvPicPr>
        <p:blipFill rotWithShape="1">
          <a:blip r:embed="rId5"/>
          <a:srcRect r="52499"/>
          <a:stretch/>
        </p:blipFill>
        <p:spPr>
          <a:xfrm>
            <a:off x="679006" y="2371417"/>
            <a:ext cx="3573683" cy="1327286"/>
          </a:xfrm>
          <a:prstGeom prst="rect">
            <a:avLst/>
          </a:prstGeom>
        </p:spPr>
      </p:pic>
      <p:pic>
        <p:nvPicPr>
          <p:cNvPr id="3" name="Picture 2">
            <a:extLst>
              <a:ext uri="{FF2B5EF4-FFF2-40B4-BE49-F238E27FC236}">
                <a16:creationId xmlns:a16="http://schemas.microsoft.com/office/drawing/2014/main" id="{86A1DB48-DB1F-4039-9D69-74085A81FD31}"/>
              </a:ext>
            </a:extLst>
          </p:cNvPr>
          <p:cNvPicPr>
            <a:picLocks noChangeAspect="1"/>
          </p:cNvPicPr>
          <p:nvPr/>
        </p:nvPicPr>
        <p:blipFill>
          <a:blip r:embed="rId6"/>
          <a:stretch>
            <a:fillRect/>
          </a:stretch>
        </p:blipFill>
        <p:spPr>
          <a:xfrm>
            <a:off x="1270195" y="279679"/>
            <a:ext cx="3454459" cy="1524503"/>
          </a:xfrm>
          <a:prstGeom prst="rect">
            <a:avLst/>
          </a:prstGeom>
        </p:spPr>
      </p:pic>
      <p:pic>
        <p:nvPicPr>
          <p:cNvPr id="12" name="Picture 11">
            <a:extLst>
              <a:ext uri="{FF2B5EF4-FFF2-40B4-BE49-F238E27FC236}">
                <a16:creationId xmlns:a16="http://schemas.microsoft.com/office/drawing/2014/main" id="{7D7D0A59-28A4-4E8F-80F7-A7B48D792B0E}"/>
              </a:ext>
            </a:extLst>
          </p:cNvPr>
          <p:cNvPicPr>
            <a:picLocks noChangeAspect="1"/>
          </p:cNvPicPr>
          <p:nvPr/>
        </p:nvPicPr>
        <p:blipFill rotWithShape="1">
          <a:blip r:embed="rId4"/>
          <a:srcRect l="77583"/>
          <a:stretch/>
        </p:blipFill>
        <p:spPr>
          <a:xfrm>
            <a:off x="5015716" y="198052"/>
            <a:ext cx="1562582" cy="1687756"/>
          </a:xfrm>
          <a:prstGeom prst="rect">
            <a:avLst/>
          </a:prstGeom>
        </p:spPr>
      </p:pic>
      <p:pic>
        <p:nvPicPr>
          <p:cNvPr id="13" name="Picture 12">
            <a:extLst>
              <a:ext uri="{FF2B5EF4-FFF2-40B4-BE49-F238E27FC236}">
                <a16:creationId xmlns:a16="http://schemas.microsoft.com/office/drawing/2014/main" id="{107A39DB-E185-4E8D-87C2-4836B718E88C}"/>
              </a:ext>
            </a:extLst>
          </p:cNvPr>
          <p:cNvPicPr>
            <a:picLocks noChangeAspect="1"/>
          </p:cNvPicPr>
          <p:nvPr/>
        </p:nvPicPr>
        <p:blipFill>
          <a:blip r:embed="rId7"/>
          <a:stretch>
            <a:fillRect/>
          </a:stretch>
        </p:blipFill>
        <p:spPr>
          <a:xfrm>
            <a:off x="268689" y="3855124"/>
            <a:ext cx="5366717" cy="1449460"/>
          </a:xfrm>
          <a:prstGeom prst="rect">
            <a:avLst/>
          </a:prstGeom>
        </p:spPr>
      </p:pic>
    </p:spTree>
    <p:extLst>
      <p:ext uri="{BB962C8B-B14F-4D97-AF65-F5344CB8AC3E}">
        <p14:creationId xmlns:p14="http://schemas.microsoft.com/office/powerpoint/2010/main" val="128959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www.anti-bullyingalliance.org.uk/sites/default/files/field/attachment/ABW_UK_LOGO_PURPLE_NO_BACKGROUND_RGB.png">
            <a:extLst>
              <a:ext uri="{FF2B5EF4-FFF2-40B4-BE49-F238E27FC236}">
                <a16:creationId xmlns:a16="http://schemas.microsoft.com/office/drawing/2014/main" id="{EE98F272-F5E3-4814-BBC6-9304806ABC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0250" y="857250"/>
            <a:ext cx="5143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5634F85-E0A7-48C5-8B92-21EBAAF0DB7A}"/>
              </a:ext>
            </a:extLst>
          </p:cNvPr>
          <p:cNvPicPr>
            <a:picLocks noChangeAspect="1"/>
          </p:cNvPicPr>
          <p:nvPr/>
        </p:nvPicPr>
        <p:blipFill>
          <a:blip r:embed="rId4"/>
          <a:stretch>
            <a:fillRect/>
          </a:stretch>
        </p:blipFill>
        <p:spPr>
          <a:xfrm>
            <a:off x="476912" y="163613"/>
            <a:ext cx="6315075" cy="1924050"/>
          </a:xfrm>
          <a:prstGeom prst="rect">
            <a:avLst/>
          </a:prstGeom>
        </p:spPr>
      </p:pic>
    </p:spTree>
    <p:extLst>
      <p:ext uri="{BB962C8B-B14F-4D97-AF65-F5344CB8AC3E}">
        <p14:creationId xmlns:p14="http://schemas.microsoft.com/office/powerpoint/2010/main" val="8847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aylor swift you need to calm down">
            <a:extLst>
              <a:ext uri="{FF2B5EF4-FFF2-40B4-BE49-F238E27FC236}">
                <a16:creationId xmlns:a16="http://schemas.microsoft.com/office/drawing/2014/main" id="{1E39A1AB-2763-4582-9FFB-6224E3419D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1998" y="2271160"/>
            <a:ext cx="4012601" cy="2675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39B985-7BFC-4C1F-8A1B-47F6F0F90B27}"/>
              </a:ext>
            </a:extLst>
          </p:cNvPr>
          <p:cNvPicPr>
            <a:picLocks noChangeAspect="1"/>
          </p:cNvPicPr>
          <p:nvPr/>
        </p:nvPicPr>
        <p:blipFill rotWithShape="1">
          <a:blip r:embed="rId4"/>
          <a:srcRect r="38481"/>
          <a:stretch/>
        </p:blipFill>
        <p:spPr>
          <a:xfrm>
            <a:off x="405114" y="328030"/>
            <a:ext cx="5625296" cy="1252518"/>
          </a:xfrm>
          <a:prstGeom prst="rect">
            <a:avLst/>
          </a:prstGeom>
        </p:spPr>
      </p:pic>
      <p:pic>
        <p:nvPicPr>
          <p:cNvPr id="10" name="Picture 9">
            <a:extLst>
              <a:ext uri="{FF2B5EF4-FFF2-40B4-BE49-F238E27FC236}">
                <a16:creationId xmlns:a16="http://schemas.microsoft.com/office/drawing/2014/main" id="{97259AD2-7C9F-4AC5-AB69-1039C5931513}"/>
              </a:ext>
            </a:extLst>
          </p:cNvPr>
          <p:cNvPicPr>
            <a:picLocks noChangeAspect="1"/>
          </p:cNvPicPr>
          <p:nvPr/>
        </p:nvPicPr>
        <p:blipFill rotWithShape="1">
          <a:blip r:embed="rId4"/>
          <a:srcRect l="61878"/>
          <a:stretch/>
        </p:blipFill>
        <p:spPr>
          <a:xfrm>
            <a:off x="405114" y="1580548"/>
            <a:ext cx="3485909" cy="1252518"/>
          </a:xfrm>
          <a:prstGeom prst="rect">
            <a:avLst/>
          </a:prstGeom>
        </p:spPr>
      </p:pic>
      <p:pic>
        <p:nvPicPr>
          <p:cNvPr id="6" name="Picture 5">
            <a:extLst>
              <a:ext uri="{FF2B5EF4-FFF2-40B4-BE49-F238E27FC236}">
                <a16:creationId xmlns:a16="http://schemas.microsoft.com/office/drawing/2014/main" id="{3F9021A1-757B-4FF0-9CB8-8804EC4E8F19}"/>
              </a:ext>
            </a:extLst>
          </p:cNvPr>
          <p:cNvPicPr>
            <a:picLocks noChangeAspect="1"/>
          </p:cNvPicPr>
          <p:nvPr/>
        </p:nvPicPr>
        <p:blipFill>
          <a:blip r:embed="rId5"/>
          <a:stretch>
            <a:fillRect/>
          </a:stretch>
        </p:blipFill>
        <p:spPr>
          <a:xfrm>
            <a:off x="1143000" y="3429000"/>
            <a:ext cx="2171700" cy="1485900"/>
          </a:xfrm>
          <a:prstGeom prst="rect">
            <a:avLst/>
          </a:prstGeom>
        </p:spPr>
      </p:pic>
    </p:spTree>
    <p:extLst>
      <p:ext uri="{BB962C8B-B14F-4D97-AF65-F5344CB8AC3E}">
        <p14:creationId xmlns:p14="http://schemas.microsoft.com/office/powerpoint/2010/main" val="177132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aylor swift you need to calm down">
            <a:extLst>
              <a:ext uri="{FF2B5EF4-FFF2-40B4-BE49-F238E27FC236}">
                <a16:creationId xmlns:a16="http://schemas.microsoft.com/office/drawing/2014/main" id="{1E39A1AB-2763-4582-9FFB-6224E3419D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1998" y="2271160"/>
            <a:ext cx="4012601" cy="26750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B65F914-2734-4EFA-9CF3-55CB289EC552}"/>
              </a:ext>
            </a:extLst>
          </p:cNvPr>
          <p:cNvPicPr>
            <a:picLocks noChangeAspect="1"/>
          </p:cNvPicPr>
          <p:nvPr/>
        </p:nvPicPr>
        <p:blipFill rotWithShape="1">
          <a:blip r:embed="rId4"/>
          <a:srcRect r="38481"/>
          <a:stretch/>
        </p:blipFill>
        <p:spPr>
          <a:xfrm>
            <a:off x="405114" y="328030"/>
            <a:ext cx="5625296" cy="1252518"/>
          </a:xfrm>
          <a:prstGeom prst="rect">
            <a:avLst/>
          </a:prstGeom>
        </p:spPr>
      </p:pic>
      <p:pic>
        <p:nvPicPr>
          <p:cNvPr id="13" name="Picture 12">
            <a:extLst>
              <a:ext uri="{FF2B5EF4-FFF2-40B4-BE49-F238E27FC236}">
                <a16:creationId xmlns:a16="http://schemas.microsoft.com/office/drawing/2014/main" id="{1FA97502-786B-4A7D-8F38-C1533B20B769}"/>
              </a:ext>
            </a:extLst>
          </p:cNvPr>
          <p:cNvPicPr>
            <a:picLocks noChangeAspect="1"/>
          </p:cNvPicPr>
          <p:nvPr/>
        </p:nvPicPr>
        <p:blipFill rotWithShape="1">
          <a:blip r:embed="rId4"/>
          <a:srcRect l="61878"/>
          <a:stretch/>
        </p:blipFill>
        <p:spPr>
          <a:xfrm>
            <a:off x="405114" y="1580548"/>
            <a:ext cx="3485909" cy="1252518"/>
          </a:xfrm>
          <a:prstGeom prst="rect">
            <a:avLst/>
          </a:prstGeom>
        </p:spPr>
      </p:pic>
      <p:pic>
        <p:nvPicPr>
          <p:cNvPr id="14" name="Picture 13">
            <a:extLst>
              <a:ext uri="{FF2B5EF4-FFF2-40B4-BE49-F238E27FC236}">
                <a16:creationId xmlns:a16="http://schemas.microsoft.com/office/drawing/2014/main" id="{6DC6F812-276C-44D1-9237-BA027BF61100}"/>
              </a:ext>
            </a:extLst>
          </p:cNvPr>
          <p:cNvPicPr>
            <a:picLocks noChangeAspect="1"/>
          </p:cNvPicPr>
          <p:nvPr/>
        </p:nvPicPr>
        <p:blipFill>
          <a:blip r:embed="rId5"/>
          <a:stretch>
            <a:fillRect/>
          </a:stretch>
        </p:blipFill>
        <p:spPr>
          <a:xfrm>
            <a:off x="1396797" y="3162922"/>
            <a:ext cx="2447925" cy="1724025"/>
          </a:xfrm>
          <a:prstGeom prst="rect">
            <a:avLst/>
          </a:prstGeom>
        </p:spPr>
      </p:pic>
    </p:spTree>
    <p:extLst>
      <p:ext uri="{BB962C8B-B14F-4D97-AF65-F5344CB8AC3E}">
        <p14:creationId xmlns:p14="http://schemas.microsoft.com/office/powerpoint/2010/main" val="273648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aylor swift you need to calm down">
            <a:extLst>
              <a:ext uri="{FF2B5EF4-FFF2-40B4-BE49-F238E27FC236}">
                <a16:creationId xmlns:a16="http://schemas.microsoft.com/office/drawing/2014/main" id="{1E39A1AB-2763-4582-9FFB-6224E3419D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1998" y="2271160"/>
            <a:ext cx="4012601" cy="26750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A14B98E-29F9-4CFA-A2BA-A20B6947D75F}"/>
              </a:ext>
            </a:extLst>
          </p:cNvPr>
          <p:cNvPicPr>
            <a:picLocks noChangeAspect="1"/>
          </p:cNvPicPr>
          <p:nvPr/>
        </p:nvPicPr>
        <p:blipFill rotWithShape="1">
          <a:blip r:embed="rId4"/>
          <a:srcRect r="38481"/>
          <a:stretch/>
        </p:blipFill>
        <p:spPr>
          <a:xfrm>
            <a:off x="405114" y="328030"/>
            <a:ext cx="5625296" cy="1252518"/>
          </a:xfrm>
          <a:prstGeom prst="rect">
            <a:avLst/>
          </a:prstGeom>
        </p:spPr>
      </p:pic>
      <p:pic>
        <p:nvPicPr>
          <p:cNvPr id="12" name="Picture 11">
            <a:extLst>
              <a:ext uri="{FF2B5EF4-FFF2-40B4-BE49-F238E27FC236}">
                <a16:creationId xmlns:a16="http://schemas.microsoft.com/office/drawing/2014/main" id="{081A1ABE-8724-4A72-9D7E-0C0278555D5D}"/>
              </a:ext>
            </a:extLst>
          </p:cNvPr>
          <p:cNvPicPr>
            <a:picLocks noChangeAspect="1"/>
          </p:cNvPicPr>
          <p:nvPr/>
        </p:nvPicPr>
        <p:blipFill rotWithShape="1">
          <a:blip r:embed="rId4"/>
          <a:srcRect l="61878"/>
          <a:stretch/>
        </p:blipFill>
        <p:spPr>
          <a:xfrm>
            <a:off x="405114" y="1580548"/>
            <a:ext cx="3485909" cy="1252518"/>
          </a:xfrm>
          <a:prstGeom prst="rect">
            <a:avLst/>
          </a:prstGeom>
        </p:spPr>
      </p:pic>
      <p:pic>
        <p:nvPicPr>
          <p:cNvPr id="3" name="Picture 2">
            <a:extLst>
              <a:ext uri="{FF2B5EF4-FFF2-40B4-BE49-F238E27FC236}">
                <a16:creationId xmlns:a16="http://schemas.microsoft.com/office/drawing/2014/main" id="{CFEB943D-6BB5-432A-B9B4-B108997C88D4}"/>
              </a:ext>
            </a:extLst>
          </p:cNvPr>
          <p:cNvPicPr>
            <a:picLocks noChangeAspect="1"/>
          </p:cNvPicPr>
          <p:nvPr/>
        </p:nvPicPr>
        <p:blipFill>
          <a:blip r:embed="rId5"/>
          <a:stretch>
            <a:fillRect/>
          </a:stretch>
        </p:blipFill>
        <p:spPr>
          <a:xfrm>
            <a:off x="405114" y="3088851"/>
            <a:ext cx="3952875" cy="1857375"/>
          </a:xfrm>
          <a:prstGeom prst="rect">
            <a:avLst/>
          </a:prstGeom>
        </p:spPr>
      </p:pic>
    </p:spTree>
    <p:extLst>
      <p:ext uri="{BB962C8B-B14F-4D97-AF65-F5344CB8AC3E}">
        <p14:creationId xmlns:p14="http://schemas.microsoft.com/office/powerpoint/2010/main" val="217849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74AD5-DA69-468E-A527-EEBB0D5223DF}"/>
              </a:ext>
            </a:extLst>
          </p:cNvPr>
          <p:cNvSpPr txBox="1"/>
          <p:nvPr/>
        </p:nvSpPr>
        <p:spPr>
          <a:xfrm>
            <a:off x="266700" y="1198638"/>
            <a:ext cx="5729868" cy="366447"/>
          </a:xfrm>
          <a:prstGeom prst="rect">
            <a:avLst/>
          </a:prstGeom>
          <a:noFill/>
        </p:spPr>
        <p:txBody>
          <a:bodyPr wrap="square" rtlCol="0">
            <a:spAutoFit/>
          </a:bodyPr>
          <a:lstStyle/>
          <a:p>
            <a:pPr>
              <a:lnSpc>
                <a:spcPts val="2025"/>
              </a:lnSpc>
            </a:pPr>
            <a:r>
              <a:rPr lang="en-US" sz="2800" b="1" dirty="0">
                <a:solidFill>
                  <a:srgbClr val="CD0920"/>
                </a:solidFill>
                <a:latin typeface="Arial"/>
                <a:cs typeface="Arial"/>
              </a:rPr>
              <a:t>You need to calm down…</a:t>
            </a:r>
          </a:p>
        </p:txBody>
      </p:sp>
      <p:pic>
        <p:nvPicPr>
          <p:cNvPr id="3" name="Picture 4" descr="Taylor Swift - You Need to Calm Down.png">
            <a:hlinkClick r:id="rId3"/>
            <a:extLst>
              <a:ext uri="{FF2B5EF4-FFF2-40B4-BE49-F238E27FC236}">
                <a16:creationId xmlns:a16="http://schemas.microsoft.com/office/drawing/2014/main" id="{24AE3EC6-AD14-4D16-A8C7-8B4BEB6122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65059" y="1888591"/>
            <a:ext cx="3635148" cy="3635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CB51B10-58CC-41A2-9E38-2F77B3095257}"/>
              </a:ext>
            </a:extLst>
          </p:cNvPr>
          <p:cNvPicPr>
            <a:picLocks noChangeAspect="1"/>
          </p:cNvPicPr>
          <p:nvPr/>
        </p:nvPicPr>
        <p:blipFill>
          <a:blip r:embed="rId5"/>
          <a:stretch>
            <a:fillRect/>
          </a:stretch>
        </p:blipFill>
        <p:spPr>
          <a:xfrm>
            <a:off x="409189" y="160233"/>
            <a:ext cx="3954467" cy="932303"/>
          </a:xfrm>
          <a:prstGeom prst="rect">
            <a:avLst/>
          </a:prstGeom>
        </p:spPr>
      </p:pic>
    </p:spTree>
    <p:extLst>
      <p:ext uri="{BB962C8B-B14F-4D97-AF65-F5344CB8AC3E}">
        <p14:creationId xmlns:p14="http://schemas.microsoft.com/office/powerpoint/2010/main" val="272494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74AD5-DA69-468E-A527-EEBB0D5223DF}"/>
              </a:ext>
            </a:extLst>
          </p:cNvPr>
          <p:cNvSpPr txBox="1"/>
          <p:nvPr/>
        </p:nvSpPr>
        <p:spPr>
          <a:xfrm>
            <a:off x="266700" y="1198638"/>
            <a:ext cx="5729868" cy="366447"/>
          </a:xfrm>
          <a:prstGeom prst="rect">
            <a:avLst/>
          </a:prstGeom>
          <a:noFill/>
        </p:spPr>
        <p:txBody>
          <a:bodyPr wrap="square" rtlCol="0">
            <a:spAutoFit/>
          </a:bodyPr>
          <a:lstStyle/>
          <a:p>
            <a:pPr>
              <a:lnSpc>
                <a:spcPts val="2025"/>
              </a:lnSpc>
            </a:pPr>
            <a:r>
              <a:rPr lang="en-US" sz="2800" b="1" dirty="0">
                <a:solidFill>
                  <a:srgbClr val="CD0920"/>
                </a:solidFill>
                <a:latin typeface="Arial"/>
                <a:cs typeface="Arial"/>
              </a:rPr>
              <a:t>You need to calm down…</a:t>
            </a:r>
            <a:endParaRPr lang="en-US" sz="2400" b="1" dirty="0">
              <a:solidFill>
                <a:srgbClr val="CD0920"/>
              </a:solidFill>
              <a:latin typeface="Arial"/>
              <a:cs typeface="Arial"/>
            </a:endParaRPr>
          </a:p>
        </p:txBody>
      </p:sp>
      <p:pic>
        <p:nvPicPr>
          <p:cNvPr id="3" name="Picture 4" descr="Taylor Swift - You Need to Calm Down.png">
            <a:hlinkClick r:id="rId3"/>
            <a:extLst>
              <a:ext uri="{FF2B5EF4-FFF2-40B4-BE49-F238E27FC236}">
                <a16:creationId xmlns:a16="http://schemas.microsoft.com/office/drawing/2014/main" id="{24AE3EC6-AD14-4D16-A8C7-8B4BEB6122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54426" y="1897408"/>
            <a:ext cx="3635148" cy="3635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1657ECA-C94C-4BA1-ABA3-CCB8ACEF77F0}"/>
              </a:ext>
            </a:extLst>
          </p:cNvPr>
          <p:cNvPicPr>
            <a:picLocks noChangeAspect="1"/>
          </p:cNvPicPr>
          <p:nvPr/>
        </p:nvPicPr>
        <p:blipFill>
          <a:blip r:embed="rId5"/>
          <a:stretch>
            <a:fillRect/>
          </a:stretch>
        </p:blipFill>
        <p:spPr>
          <a:xfrm>
            <a:off x="409189" y="160233"/>
            <a:ext cx="3954467" cy="932303"/>
          </a:xfrm>
          <a:prstGeom prst="rect">
            <a:avLst/>
          </a:prstGeom>
        </p:spPr>
      </p:pic>
    </p:spTree>
    <p:extLst>
      <p:ext uri="{BB962C8B-B14F-4D97-AF65-F5344CB8AC3E}">
        <p14:creationId xmlns:p14="http://schemas.microsoft.com/office/powerpoint/2010/main" val="1790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97708B-844B-47FA-904B-4C7FBBCDFE66}"/>
              </a:ext>
            </a:extLst>
          </p:cNvPr>
          <p:cNvSpPr txBox="1"/>
          <p:nvPr/>
        </p:nvSpPr>
        <p:spPr>
          <a:xfrm>
            <a:off x="1779815" y="2604407"/>
            <a:ext cx="184731" cy="300082"/>
          </a:xfrm>
          <a:prstGeom prst="rect">
            <a:avLst/>
          </a:prstGeom>
          <a:noFill/>
        </p:spPr>
        <p:txBody>
          <a:bodyPr wrap="none" rtlCol="0">
            <a:spAutoFit/>
          </a:bodyPr>
          <a:lstStyle/>
          <a:p>
            <a:endParaRPr lang="en-GB" sz="1350" dirty="0"/>
          </a:p>
        </p:txBody>
      </p:sp>
      <p:pic>
        <p:nvPicPr>
          <p:cNvPr id="23" name="Picture 2" descr="Image result for taylor swift you need to calm down">
            <a:extLst>
              <a:ext uri="{FF2B5EF4-FFF2-40B4-BE49-F238E27FC236}">
                <a16:creationId xmlns:a16="http://schemas.microsoft.com/office/drawing/2014/main" id="{A56EEABE-6754-4359-9BD3-F8C67835BD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0441" y="2368068"/>
            <a:ext cx="3629993" cy="24028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B3C830-5981-49D0-8725-967EFFCF5351}"/>
              </a:ext>
            </a:extLst>
          </p:cNvPr>
          <p:cNvPicPr>
            <a:picLocks noChangeAspect="1"/>
          </p:cNvPicPr>
          <p:nvPr/>
        </p:nvPicPr>
        <p:blipFill>
          <a:blip r:embed="rId4"/>
          <a:stretch>
            <a:fillRect/>
          </a:stretch>
        </p:blipFill>
        <p:spPr>
          <a:xfrm>
            <a:off x="306307" y="679176"/>
            <a:ext cx="6488032" cy="1318313"/>
          </a:xfrm>
          <a:prstGeom prst="rect">
            <a:avLst/>
          </a:prstGeom>
        </p:spPr>
      </p:pic>
      <p:pic>
        <p:nvPicPr>
          <p:cNvPr id="10" name="Picture 9">
            <a:extLst>
              <a:ext uri="{FF2B5EF4-FFF2-40B4-BE49-F238E27FC236}">
                <a16:creationId xmlns:a16="http://schemas.microsoft.com/office/drawing/2014/main" id="{521DC66A-3416-4B8E-BE26-BE46964F5C1A}"/>
              </a:ext>
            </a:extLst>
          </p:cNvPr>
          <p:cNvPicPr>
            <a:picLocks noChangeAspect="1"/>
          </p:cNvPicPr>
          <p:nvPr/>
        </p:nvPicPr>
        <p:blipFill rotWithShape="1">
          <a:blip r:embed="rId5"/>
          <a:srcRect r="34253"/>
          <a:stretch/>
        </p:blipFill>
        <p:spPr>
          <a:xfrm>
            <a:off x="306307" y="2578086"/>
            <a:ext cx="4265693" cy="1203577"/>
          </a:xfrm>
          <a:prstGeom prst="rect">
            <a:avLst/>
          </a:prstGeom>
        </p:spPr>
      </p:pic>
      <p:pic>
        <p:nvPicPr>
          <p:cNvPr id="13" name="Picture 12">
            <a:extLst>
              <a:ext uri="{FF2B5EF4-FFF2-40B4-BE49-F238E27FC236}">
                <a16:creationId xmlns:a16="http://schemas.microsoft.com/office/drawing/2014/main" id="{24AB9F08-7FD4-4F15-88AA-FD2AF0A0869E}"/>
              </a:ext>
            </a:extLst>
          </p:cNvPr>
          <p:cNvPicPr>
            <a:picLocks noChangeAspect="1"/>
          </p:cNvPicPr>
          <p:nvPr/>
        </p:nvPicPr>
        <p:blipFill rotWithShape="1">
          <a:blip r:embed="rId5"/>
          <a:srcRect l="68471"/>
          <a:stretch/>
        </p:blipFill>
        <p:spPr>
          <a:xfrm>
            <a:off x="1504709" y="4004243"/>
            <a:ext cx="2045614" cy="1203577"/>
          </a:xfrm>
          <a:prstGeom prst="rect">
            <a:avLst/>
          </a:prstGeom>
        </p:spPr>
      </p:pic>
    </p:spTree>
    <p:extLst>
      <p:ext uri="{BB962C8B-B14F-4D97-AF65-F5344CB8AC3E}">
        <p14:creationId xmlns:p14="http://schemas.microsoft.com/office/powerpoint/2010/main" val="166236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97708B-844B-47FA-904B-4C7FBBCDFE66}"/>
              </a:ext>
            </a:extLst>
          </p:cNvPr>
          <p:cNvSpPr txBox="1"/>
          <p:nvPr/>
        </p:nvSpPr>
        <p:spPr>
          <a:xfrm>
            <a:off x="1779815" y="2604407"/>
            <a:ext cx="184731" cy="300082"/>
          </a:xfrm>
          <a:prstGeom prst="rect">
            <a:avLst/>
          </a:prstGeom>
          <a:noFill/>
        </p:spPr>
        <p:txBody>
          <a:bodyPr wrap="none" rtlCol="0">
            <a:spAutoFit/>
          </a:bodyPr>
          <a:lstStyle/>
          <a:p>
            <a:endParaRPr lang="en-GB" sz="1350" dirty="0"/>
          </a:p>
        </p:txBody>
      </p:sp>
      <p:pic>
        <p:nvPicPr>
          <p:cNvPr id="9" name="Picture 8">
            <a:extLst>
              <a:ext uri="{FF2B5EF4-FFF2-40B4-BE49-F238E27FC236}">
                <a16:creationId xmlns:a16="http://schemas.microsoft.com/office/drawing/2014/main" id="{8ABB3342-0EC1-4A3D-B10D-34B8C4EFC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271160"/>
            <a:ext cx="4012599" cy="2675066"/>
          </a:xfrm>
          <a:prstGeom prst="rect">
            <a:avLst/>
          </a:prstGeom>
        </p:spPr>
      </p:pic>
      <p:pic>
        <p:nvPicPr>
          <p:cNvPr id="5" name="Picture 4">
            <a:extLst>
              <a:ext uri="{FF2B5EF4-FFF2-40B4-BE49-F238E27FC236}">
                <a16:creationId xmlns:a16="http://schemas.microsoft.com/office/drawing/2014/main" id="{0C07FA43-9A69-4353-A8F3-AA05B451413D}"/>
              </a:ext>
            </a:extLst>
          </p:cNvPr>
          <p:cNvPicPr>
            <a:picLocks noChangeAspect="1"/>
          </p:cNvPicPr>
          <p:nvPr/>
        </p:nvPicPr>
        <p:blipFill>
          <a:blip r:embed="rId4"/>
          <a:stretch>
            <a:fillRect/>
          </a:stretch>
        </p:blipFill>
        <p:spPr>
          <a:xfrm>
            <a:off x="342900" y="363905"/>
            <a:ext cx="4229100" cy="1781175"/>
          </a:xfrm>
          <a:prstGeom prst="rect">
            <a:avLst/>
          </a:prstGeom>
        </p:spPr>
      </p:pic>
      <p:pic>
        <p:nvPicPr>
          <p:cNvPr id="11" name="Picture 10">
            <a:extLst>
              <a:ext uri="{FF2B5EF4-FFF2-40B4-BE49-F238E27FC236}">
                <a16:creationId xmlns:a16="http://schemas.microsoft.com/office/drawing/2014/main" id="{F89E49C0-8EA3-4515-98A4-6324B6D22556}"/>
              </a:ext>
            </a:extLst>
          </p:cNvPr>
          <p:cNvPicPr>
            <a:picLocks noChangeAspect="1"/>
          </p:cNvPicPr>
          <p:nvPr/>
        </p:nvPicPr>
        <p:blipFill>
          <a:blip r:embed="rId5"/>
          <a:stretch>
            <a:fillRect/>
          </a:stretch>
        </p:blipFill>
        <p:spPr>
          <a:xfrm>
            <a:off x="342900" y="2569572"/>
            <a:ext cx="4219826" cy="1342672"/>
          </a:xfrm>
          <a:prstGeom prst="rect">
            <a:avLst/>
          </a:prstGeom>
        </p:spPr>
      </p:pic>
    </p:spTree>
    <p:extLst>
      <p:ext uri="{BB962C8B-B14F-4D97-AF65-F5344CB8AC3E}">
        <p14:creationId xmlns:p14="http://schemas.microsoft.com/office/powerpoint/2010/main" val="173039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97708B-844B-47FA-904B-4C7FBBCDFE66}"/>
              </a:ext>
            </a:extLst>
          </p:cNvPr>
          <p:cNvSpPr txBox="1"/>
          <p:nvPr/>
        </p:nvSpPr>
        <p:spPr>
          <a:xfrm>
            <a:off x="1779815" y="2604407"/>
            <a:ext cx="184731" cy="300082"/>
          </a:xfrm>
          <a:prstGeom prst="rect">
            <a:avLst/>
          </a:prstGeom>
          <a:noFill/>
        </p:spPr>
        <p:txBody>
          <a:bodyPr wrap="none" rtlCol="0">
            <a:spAutoFit/>
          </a:bodyPr>
          <a:lstStyle/>
          <a:p>
            <a:endParaRPr lang="en-GB" sz="1350" dirty="0"/>
          </a:p>
        </p:txBody>
      </p:sp>
      <p:pic>
        <p:nvPicPr>
          <p:cNvPr id="9218" name="Picture 2" descr="Image result for bullying">
            <a:extLst>
              <a:ext uri="{FF2B5EF4-FFF2-40B4-BE49-F238E27FC236}">
                <a16:creationId xmlns:a16="http://schemas.microsoft.com/office/drawing/2014/main" id="{7DB1AC8E-F925-40AF-BB20-499FD0B3572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2270708"/>
            <a:ext cx="4012599" cy="26750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D1F5B8E-F2C3-4985-B5EB-BA9D0AADF1BF}"/>
              </a:ext>
            </a:extLst>
          </p:cNvPr>
          <p:cNvPicPr>
            <a:picLocks noChangeAspect="1"/>
          </p:cNvPicPr>
          <p:nvPr/>
        </p:nvPicPr>
        <p:blipFill>
          <a:blip r:embed="rId4"/>
          <a:stretch>
            <a:fillRect/>
          </a:stretch>
        </p:blipFill>
        <p:spPr>
          <a:xfrm>
            <a:off x="342900" y="363905"/>
            <a:ext cx="4229100" cy="1781175"/>
          </a:xfrm>
          <a:prstGeom prst="rect">
            <a:avLst/>
          </a:prstGeom>
        </p:spPr>
      </p:pic>
      <p:pic>
        <p:nvPicPr>
          <p:cNvPr id="5" name="Picture 4">
            <a:extLst>
              <a:ext uri="{FF2B5EF4-FFF2-40B4-BE49-F238E27FC236}">
                <a16:creationId xmlns:a16="http://schemas.microsoft.com/office/drawing/2014/main" id="{338FD39B-9E56-4C44-9F2F-CD5BECFE4351}"/>
              </a:ext>
            </a:extLst>
          </p:cNvPr>
          <p:cNvPicPr>
            <a:picLocks noChangeAspect="1"/>
          </p:cNvPicPr>
          <p:nvPr/>
        </p:nvPicPr>
        <p:blipFill rotWithShape="1">
          <a:blip r:embed="rId5"/>
          <a:srcRect r="26675"/>
          <a:stretch/>
        </p:blipFill>
        <p:spPr>
          <a:xfrm>
            <a:off x="840672" y="2604407"/>
            <a:ext cx="3511409" cy="1302996"/>
          </a:xfrm>
          <a:prstGeom prst="rect">
            <a:avLst/>
          </a:prstGeom>
        </p:spPr>
      </p:pic>
      <p:pic>
        <p:nvPicPr>
          <p:cNvPr id="13" name="Picture 12">
            <a:extLst>
              <a:ext uri="{FF2B5EF4-FFF2-40B4-BE49-F238E27FC236}">
                <a16:creationId xmlns:a16="http://schemas.microsoft.com/office/drawing/2014/main" id="{972C0DAC-D145-4B89-82B2-A0CB1C02465B}"/>
              </a:ext>
            </a:extLst>
          </p:cNvPr>
          <p:cNvPicPr>
            <a:picLocks noChangeAspect="1"/>
          </p:cNvPicPr>
          <p:nvPr/>
        </p:nvPicPr>
        <p:blipFill rotWithShape="1">
          <a:blip r:embed="rId5"/>
          <a:srcRect l="72801"/>
          <a:stretch/>
        </p:blipFill>
        <p:spPr>
          <a:xfrm>
            <a:off x="2055079" y="3907403"/>
            <a:ext cx="1302515" cy="1302996"/>
          </a:xfrm>
          <a:prstGeom prst="rect">
            <a:avLst/>
          </a:prstGeom>
        </p:spPr>
      </p:pic>
    </p:spTree>
    <p:extLst>
      <p:ext uri="{BB962C8B-B14F-4D97-AF65-F5344CB8AC3E}">
        <p14:creationId xmlns:p14="http://schemas.microsoft.com/office/powerpoint/2010/main" val="179978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een bullying">
            <a:extLst>
              <a:ext uri="{FF2B5EF4-FFF2-40B4-BE49-F238E27FC236}">
                <a16:creationId xmlns:a16="http://schemas.microsoft.com/office/drawing/2014/main" id="{F17EC796-2D63-429A-AC5C-4FD988C0A8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2269866"/>
            <a:ext cx="4012600" cy="26750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C7985A2-43EA-4DC5-8C65-0E6F117BE188}"/>
              </a:ext>
            </a:extLst>
          </p:cNvPr>
          <p:cNvPicPr>
            <a:picLocks noChangeAspect="1"/>
          </p:cNvPicPr>
          <p:nvPr/>
        </p:nvPicPr>
        <p:blipFill>
          <a:blip r:embed="rId4"/>
          <a:stretch>
            <a:fillRect/>
          </a:stretch>
        </p:blipFill>
        <p:spPr>
          <a:xfrm>
            <a:off x="342900" y="363905"/>
            <a:ext cx="4229100" cy="1781175"/>
          </a:xfrm>
          <a:prstGeom prst="rect">
            <a:avLst/>
          </a:prstGeom>
        </p:spPr>
      </p:pic>
      <p:pic>
        <p:nvPicPr>
          <p:cNvPr id="3" name="Picture 2">
            <a:extLst>
              <a:ext uri="{FF2B5EF4-FFF2-40B4-BE49-F238E27FC236}">
                <a16:creationId xmlns:a16="http://schemas.microsoft.com/office/drawing/2014/main" id="{8CA08D3B-FE22-4CEC-87FC-CDA433C9F26A}"/>
              </a:ext>
            </a:extLst>
          </p:cNvPr>
          <p:cNvPicPr>
            <a:picLocks noChangeAspect="1"/>
          </p:cNvPicPr>
          <p:nvPr/>
        </p:nvPicPr>
        <p:blipFill rotWithShape="1">
          <a:blip r:embed="rId5"/>
          <a:srcRect r="37740"/>
          <a:stretch/>
        </p:blipFill>
        <p:spPr>
          <a:xfrm>
            <a:off x="414338" y="2471738"/>
            <a:ext cx="3613652" cy="1336334"/>
          </a:xfrm>
          <a:prstGeom prst="rect">
            <a:avLst/>
          </a:prstGeom>
        </p:spPr>
      </p:pic>
      <p:pic>
        <p:nvPicPr>
          <p:cNvPr id="11" name="Picture 10">
            <a:extLst>
              <a:ext uri="{FF2B5EF4-FFF2-40B4-BE49-F238E27FC236}">
                <a16:creationId xmlns:a16="http://schemas.microsoft.com/office/drawing/2014/main" id="{27D8E75E-408A-49B7-A086-56329A76B771}"/>
              </a:ext>
            </a:extLst>
          </p:cNvPr>
          <p:cNvPicPr>
            <a:picLocks noChangeAspect="1"/>
          </p:cNvPicPr>
          <p:nvPr/>
        </p:nvPicPr>
        <p:blipFill rotWithShape="1">
          <a:blip r:embed="rId5"/>
          <a:srcRect l="60809"/>
          <a:stretch/>
        </p:blipFill>
        <p:spPr>
          <a:xfrm>
            <a:off x="1041721" y="3725866"/>
            <a:ext cx="2274655" cy="1336334"/>
          </a:xfrm>
          <a:prstGeom prst="rect">
            <a:avLst/>
          </a:prstGeom>
        </p:spPr>
      </p:pic>
    </p:spTree>
    <p:extLst>
      <p:ext uri="{BB962C8B-B14F-4D97-AF65-F5344CB8AC3E}">
        <p14:creationId xmlns:p14="http://schemas.microsoft.com/office/powerpoint/2010/main" val="201814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 teenage girl being cyberbullied">
            <a:extLst>
              <a:ext uri="{FF2B5EF4-FFF2-40B4-BE49-F238E27FC236}">
                <a16:creationId xmlns:a16="http://schemas.microsoft.com/office/drawing/2014/main" id="{490B8319-7C90-458F-B8C9-CE9CE5C7109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2270708"/>
            <a:ext cx="4012599" cy="26750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97708B-844B-47FA-904B-4C7FBBCDFE66}"/>
              </a:ext>
            </a:extLst>
          </p:cNvPr>
          <p:cNvSpPr txBox="1"/>
          <p:nvPr/>
        </p:nvSpPr>
        <p:spPr>
          <a:xfrm>
            <a:off x="1779815" y="2604407"/>
            <a:ext cx="184731" cy="300082"/>
          </a:xfrm>
          <a:prstGeom prst="rect">
            <a:avLst/>
          </a:prstGeom>
          <a:noFill/>
        </p:spPr>
        <p:txBody>
          <a:bodyPr wrap="none" rtlCol="0">
            <a:spAutoFit/>
          </a:bodyPr>
          <a:lstStyle/>
          <a:p>
            <a:endParaRPr lang="en-GB" sz="1350" dirty="0"/>
          </a:p>
        </p:txBody>
      </p:sp>
      <p:pic>
        <p:nvPicPr>
          <p:cNvPr id="10" name="Picture 9">
            <a:extLst>
              <a:ext uri="{FF2B5EF4-FFF2-40B4-BE49-F238E27FC236}">
                <a16:creationId xmlns:a16="http://schemas.microsoft.com/office/drawing/2014/main" id="{911235B5-F6A8-4B1E-95BA-044679CB1C29}"/>
              </a:ext>
            </a:extLst>
          </p:cNvPr>
          <p:cNvPicPr>
            <a:picLocks noChangeAspect="1"/>
          </p:cNvPicPr>
          <p:nvPr/>
        </p:nvPicPr>
        <p:blipFill>
          <a:blip r:embed="rId4"/>
          <a:stretch>
            <a:fillRect/>
          </a:stretch>
        </p:blipFill>
        <p:spPr>
          <a:xfrm>
            <a:off x="342900" y="363905"/>
            <a:ext cx="4229100" cy="1781175"/>
          </a:xfrm>
          <a:prstGeom prst="rect">
            <a:avLst/>
          </a:prstGeom>
        </p:spPr>
      </p:pic>
      <p:pic>
        <p:nvPicPr>
          <p:cNvPr id="5" name="Picture 4">
            <a:extLst>
              <a:ext uri="{FF2B5EF4-FFF2-40B4-BE49-F238E27FC236}">
                <a16:creationId xmlns:a16="http://schemas.microsoft.com/office/drawing/2014/main" id="{37AD5F44-0C98-4256-8CA1-A01D8EB9EBEB}"/>
              </a:ext>
            </a:extLst>
          </p:cNvPr>
          <p:cNvPicPr>
            <a:picLocks noChangeAspect="1"/>
          </p:cNvPicPr>
          <p:nvPr/>
        </p:nvPicPr>
        <p:blipFill>
          <a:blip r:embed="rId5"/>
          <a:stretch>
            <a:fillRect/>
          </a:stretch>
        </p:blipFill>
        <p:spPr>
          <a:xfrm>
            <a:off x="115747" y="2364232"/>
            <a:ext cx="4456253" cy="1399908"/>
          </a:xfrm>
          <a:prstGeom prst="rect">
            <a:avLst/>
          </a:prstGeom>
        </p:spPr>
      </p:pic>
    </p:spTree>
    <p:extLst>
      <p:ext uri="{BB962C8B-B14F-4D97-AF65-F5344CB8AC3E}">
        <p14:creationId xmlns:p14="http://schemas.microsoft.com/office/powerpoint/2010/main" val="213275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een bullying">
            <a:extLst>
              <a:ext uri="{FF2B5EF4-FFF2-40B4-BE49-F238E27FC236}">
                <a16:creationId xmlns:a16="http://schemas.microsoft.com/office/drawing/2014/main" id="{F17EC796-2D63-429A-AC5C-4FD988C0A89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4141"/>
          <a:stretch/>
        </p:blipFill>
        <p:spPr bwMode="auto">
          <a:xfrm>
            <a:off x="6670963" y="2237076"/>
            <a:ext cx="1992105" cy="2016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B349B6-2F7E-4D0D-98FD-AA5339F5FFDB}"/>
              </a:ext>
            </a:extLst>
          </p:cNvPr>
          <p:cNvPicPr>
            <a:picLocks noChangeAspect="1"/>
          </p:cNvPicPr>
          <p:nvPr/>
        </p:nvPicPr>
        <p:blipFill>
          <a:blip r:embed="rId4"/>
          <a:stretch>
            <a:fillRect/>
          </a:stretch>
        </p:blipFill>
        <p:spPr>
          <a:xfrm>
            <a:off x="177516" y="150524"/>
            <a:ext cx="4581525" cy="1752600"/>
          </a:xfrm>
          <a:prstGeom prst="rect">
            <a:avLst/>
          </a:prstGeom>
        </p:spPr>
      </p:pic>
      <p:pic>
        <p:nvPicPr>
          <p:cNvPr id="10" name="Picture 9">
            <a:extLst>
              <a:ext uri="{FF2B5EF4-FFF2-40B4-BE49-F238E27FC236}">
                <a16:creationId xmlns:a16="http://schemas.microsoft.com/office/drawing/2014/main" id="{2107ED5B-D647-4404-8A9A-C718FA489F5B}"/>
              </a:ext>
            </a:extLst>
          </p:cNvPr>
          <p:cNvPicPr>
            <a:picLocks noChangeAspect="1"/>
          </p:cNvPicPr>
          <p:nvPr/>
        </p:nvPicPr>
        <p:blipFill>
          <a:blip r:embed="rId5"/>
          <a:stretch>
            <a:fillRect/>
          </a:stretch>
        </p:blipFill>
        <p:spPr>
          <a:xfrm>
            <a:off x="382021" y="2241682"/>
            <a:ext cx="6196278" cy="2814881"/>
          </a:xfrm>
          <a:prstGeom prst="rect">
            <a:avLst/>
          </a:prstGeom>
        </p:spPr>
      </p:pic>
    </p:spTree>
    <p:extLst>
      <p:ext uri="{BB962C8B-B14F-4D97-AF65-F5344CB8AC3E}">
        <p14:creationId xmlns:p14="http://schemas.microsoft.com/office/powerpoint/2010/main" val="387402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0B2CF1A8-96B1-409B-9B90-139922868C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1998" y="2271160"/>
            <a:ext cx="4012601" cy="2675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4D4238-6B93-4B56-9F83-24E37308E669}"/>
              </a:ext>
            </a:extLst>
          </p:cNvPr>
          <p:cNvPicPr>
            <a:picLocks noChangeAspect="1"/>
          </p:cNvPicPr>
          <p:nvPr/>
        </p:nvPicPr>
        <p:blipFill rotWithShape="1">
          <a:blip r:embed="rId4"/>
          <a:srcRect l="26727"/>
          <a:stretch/>
        </p:blipFill>
        <p:spPr>
          <a:xfrm>
            <a:off x="1478540" y="291675"/>
            <a:ext cx="5107455" cy="1687756"/>
          </a:xfrm>
          <a:prstGeom prst="rect">
            <a:avLst/>
          </a:prstGeom>
        </p:spPr>
      </p:pic>
      <p:pic>
        <p:nvPicPr>
          <p:cNvPr id="10" name="Picture 9">
            <a:extLst>
              <a:ext uri="{FF2B5EF4-FFF2-40B4-BE49-F238E27FC236}">
                <a16:creationId xmlns:a16="http://schemas.microsoft.com/office/drawing/2014/main" id="{D9678502-5EF6-44D4-9805-B7939F56CED2}"/>
              </a:ext>
            </a:extLst>
          </p:cNvPr>
          <p:cNvPicPr>
            <a:picLocks noChangeAspect="1"/>
          </p:cNvPicPr>
          <p:nvPr/>
        </p:nvPicPr>
        <p:blipFill rotWithShape="1">
          <a:blip r:embed="rId4"/>
          <a:srcRect r="83155" b="35520"/>
          <a:stretch/>
        </p:blipFill>
        <p:spPr>
          <a:xfrm>
            <a:off x="304337" y="343721"/>
            <a:ext cx="1174203" cy="1088274"/>
          </a:xfrm>
          <a:prstGeom prst="rect">
            <a:avLst/>
          </a:prstGeom>
        </p:spPr>
      </p:pic>
      <p:pic>
        <p:nvPicPr>
          <p:cNvPr id="11" name="Picture 10">
            <a:extLst>
              <a:ext uri="{FF2B5EF4-FFF2-40B4-BE49-F238E27FC236}">
                <a16:creationId xmlns:a16="http://schemas.microsoft.com/office/drawing/2014/main" id="{6DFF2137-11F7-4BE5-B23B-BC3E0E8EF87F}"/>
              </a:ext>
            </a:extLst>
          </p:cNvPr>
          <p:cNvPicPr>
            <a:picLocks noChangeAspect="1"/>
          </p:cNvPicPr>
          <p:nvPr/>
        </p:nvPicPr>
        <p:blipFill rotWithShape="1">
          <a:blip r:embed="rId5"/>
          <a:srcRect r="52499"/>
          <a:stretch/>
        </p:blipFill>
        <p:spPr>
          <a:xfrm>
            <a:off x="679006" y="2371417"/>
            <a:ext cx="3573683" cy="1327286"/>
          </a:xfrm>
          <a:prstGeom prst="rect">
            <a:avLst/>
          </a:prstGeom>
        </p:spPr>
      </p:pic>
      <p:pic>
        <p:nvPicPr>
          <p:cNvPr id="13" name="Picture 12">
            <a:extLst>
              <a:ext uri="{FF2B5EF4-FFF2-40B4-BE49-F238E27FC236}">
                <a16:creationId xmlns:a16="http://schemas.microsoft.com/office/drawing/2014/main" id="{C27467D8-444A-4FA0-89C7-A9FFBFA6ECF8}"/>
              </a:ext>
            </a:extLst>
          </p:cNvPr>
          <p:cNvPicPr>
            <a:picLocks noChangeAspect="1"/>
          </p:cNvPicPr>
          <p:nvPr/>
        </p:nvPicPr>
        <p:blipFill rotWithShape="1">
          <a:blip r:embed="rId5"/>
          <a:srcRect l="49320"/>
          <a:stretch/>
        </p:blipFill>
        <p:spPr>
          <a:xfrm>
            <a:off x="559401" y="3822940"/>
            <a:ext cx="3812894" cy="1327286"/>
          </a:xfrm>
          <a:prstGeom prst="rect">
            <a:avLst/>
          </a:prstGeom>
        </p:spPr>
      </p:pic>
    </p:spTree>
    <p:extLst>
      <p:ext uri="{BB962C8B-B14F-4D97-AF65-F5344CB8AC3E}">
        <p14:creationId xmlns:p14="http://schemas.microsoft.com/office/powerpoint/2010/main" val="868002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822</Words>
  <Application>Microsoft Office PowerPoint</Application>
  <PresentationFormat>On-screen Show (4:3)</PresentationFormat>
  <Paragraphs>55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2022-09-28T09:10:39Z</dcterms:created>
  <dcterms:modified xsi:type="dcterms:W3CDTF">2022-09-28T09:21:53Z</dcterms:modified>
</cp:coreProperties>
</file>