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60" r:id="rId3"/>
    <p:sldId id="280" r:id="rId4"/>
    <p:sldId id="285" r:id="rId5"/>
    <p:sldId id="286" r:id="rId6"/>
    <p:sldId id="287" r:id="rId7"/>
    <p:sldId id="288" r:id="rId8"/>
    <p:sldId id="290" r:id="rId9"/>
    <p:sldId id="289" r:id="rId10"/>
    <p:sldId id="291" r:id="rId11"/>
    <p:sldId id="292" r:id="rId12"/>
    <p:sldId id="293" r:id="rId13"/>
    <p:sldId id="29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777E0-D399-4F21-80EF-735344724BA1}" v="9" dt="2022-09-27T10:35:53.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000" autoAdjust="0"/>
  </p:normalViewPr>
  <p:slideViewPr>
    <p:cSldViewPr snapToGrid="0" snapToObjects="1">
      <p:cViewPr varScale="1">
        <p:scale>
          <a:sx n="44" d="100"/>
          <a:sy n="44" d="100"/>
        </p:scale>
        <p:origin x="11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UdejBoQ1v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write an acrostic poem based on the animal they have chosen. The poem should make it clear that it is about them and that it is a metaphor for something they aspire to.</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00160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write an acrostic poem based on the animal they have chosen. The poem should make it clear that it is about them and that it is a metaphor for something they aspire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a:t>
            </a:r>
          </a:p>
          <a:p>
            <a:r>
              <a:rPr lang="en-GB" sz="1200" kern="1200" dirty="0">
                <a:solidFill>
                  <a:schemeClr val="tx1"/>
                </a:solidFill>
                <a:effectLst/>
                <a:latin typeface="+mn-lt"/>
                <a:ea typeface="+mn-ea"/>
                <a:cs typeface="+mn-cs"/>
              </a:rPr>
              <a:t>Everyone knows I’m caring,</a:t>
            </a:r>
          </a:p>
          <a:p>
            <a:r>
              <a:rPr lang="en-GB" sz="1200" kern="1200" dirty="0">
                <a:solidFill>
                  <a:schemeClr val="tx1"/>
                </a:solidFill>
                <a:effectLst/>
                <a:latin typeface="+mn-lt"/>
                <a:ea typeface="+mn-ea"/>
                <a:cs typeface="+mn-cs"/>
              </a:rPr>
              <a:t>Looking after my family and friends.</a:t>
            </a:r>
          </a:p>
          <a:p>
            <a:r>
              <a:rPr lang="en-GB" sz="1200" kern="1200" dirty="0">
                <a:solidFill>
                  <a:schemeClr val="tx1"/>
                </a:solidFill>
                <a:effectLst/>
                <a:latin typeface="+mn-lt"/>
                <a:ea typeface="+mn-ea"/>
                <a:cs typeface="+mn-cs"/>
              </a:rPr>
              <a:t>Even when I’m tired and have walked for miles.</a:t>
            </a:r>
          </a:p>
          <a:p>
            <a:r>
              <a:rPr lang="en-GB" sz="1200" kern="1200" dirty="0">
                <a:solidFill>
                  <a:schemeClr val="tx1"/>
                </a:solidFill>
                <a:effectLst/>
                <a:latin typeface="+mn-lt"/>
                <a:ea typeface="+mn-ea"/>
                <a:cs typeface="+mn-cs"/>
              </a:rPr>
              <a:t>Please don’t think I’m scary.</a:t>
            </a:r>
          </a:p>
          <a:p>
            <a:r>
              <a:rPr lang="en-GB" sz="1200" kern="1200" dirty="0">
                <a:solidFill>
                  <a:schemeClr val="tx1"/>
                </a:solidFill>
                <a:effectLst/>
                <a:latin typeface="+mn-lt"/>
                <a:ea typeface="+mn-ea"/>
                <a:cs typeface="+mn-cs"/>
              </a:rPr>
              <a:t>Holding my friend’s tail with my trunk</a:t>
            </a:r>
          </a:p>
          <a:p>
            <a:r>
              <a:rPr lang="en-GB" sz="1200" kern="1200" dirty="0">
                <a:solidFill>
                  <a:schemeClr val="tx1"/>
                </a:solidFill>
                <a:effectLst/>
                <a:latin typeface="+mn-lt"/>
                <a:ea typeface="+mn-ea"/>
                <a:cs typeface="+mn-cs"/>
              </a:rPr>
              <a:t>As we walk through the savannah together. </a:t>
            </a:r>
          </a:p>
          <a:p>
            <a:r>
              <a:rPr lang="en-GB" sz="1200" kern="1200" dirty="0">
                <a:solidFill>
                  <a:schemeClr val="tx1"/>
                </a:solidFill>
                <a:effectLst/>
                <a:latin typeface="+mn-lt"/>
                <a:ea typeface="+mn-ea"/>
                <a:cs typeface="+mn-cs"/>
              </a:rPr>
              <a:t>Nobody can come between us,</a:t>
            </a:r>
          </a:p>
          <a:p>
            <a:r>
              <a:rPr lang="en-GB" sz="1200" kern="1200" dirty="0">
                <a:solidFill>
                  <a:schemeClr val="tx1"/>
                </a:solidFill>
                <a:effectLst/>
                <a:latin typeface="+mn-lt"/>
                <a:ea typeface="+mn-ea"/>
                <a:cs typeface="+mn-cs"/>
              </a:rPr>
              <a:t>That’s the way we are.</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60186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write an acrostic poem based on the animal they have chosen. The poem should make it clear that it is about them and that it is a metaphor for something they aspire to.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example:</a:t>
            </a:r>
          </a:p>
          <a:p>
            <a:r>
              <a:rPr lang="en-GB" sz="1200" kern="1200" dirty="0">
                <a:solidFill>
                  <a:schemeClr val="tx1"/>
                </a:solidFill>
                <a:effectLst/>
                <a:latin typeface="+mn-lt"/>
                <a:ea typeface="+mn-ea"/>
                <a:cs typeface="+mn-cs"/>
              </a:rPr>
              <a:t>Everyone knows I’m caring,</a:t>
            </a:r>
          </a:p>
          <a:p>
            <a:r>
              <a:rPr lang="en-GB" sz="1200" kern="1200" dirty="0">
                <a:solidFill>
                  <a:schemeClr val="tx1"/>
                </a:solidFill>
                <a:effectLst/>
                <a:latin typeface="+mn-lt"/>
                <a:ea typeface="+mn-ea"/>
                <a:cs typeface="+mn-cs"/>
              </a:rPr>
              <a:t>Looking after my family and friends.</a:t>
            </a:r>
          </a:p>
          <a:p>
            <a:r>
              <a:rPr lang="en-GB" sz="1200" kern="1200" dirty="0">
                <a:solidFill>
                  <a:schemeClr val="tx1"/>
                </a:solidFill>
                <a:effectLst/>
                <a:latin typeface="+mn-lt"/>
                <a:ea typeface="+mn-ea"/>
                <a:cs typeface="+mn-cs"/>
              </a:rPr>
              <a:t>Even when I’m tired and have walked for miles.</a:t>
            </a:r>
          </a:p>
          <a:p>
            <a:r>
              <a:rPr lang="en-GB" sz="1200" kern="1200" dirty="0">
                <a:solidFill>
                  <a:schemeClr val="tx1"/>
                </a:solidFill>
                <a:effectLst/>
                <a:latin typeface="+mn-lt"/>
                <a:ea typeface="+mn-ea"/>
                <a:cs typeface="+mn-cs"/>
              </a:rPr>
              <a:t>Please don’t think I’m scary.</a:t>
            </a:r>
          </a:p>
          <a:p>
            <a:r>
              <a:rPr lang="en-GB" sz="1200" kern="1200" dirty="0">
                <a:solidFill>
                  <a:schemeClr val="tx1"/>
                </a:solidFill>
                <a:effectLst/>
                <a:latin typeface="+mn-lt"/>
                <a:ea typeface="+mn-ea"/>
                <a:cs typeface="+mn-cs"/>
              </a:rPr>
              <a:t>Holding my friend’s tail with my trunk</a:t>
            </a:r>
          </a:p>
          <a:p>
            <a:r>
              <a:rPr lang="en-GB" sz="1200" kern="1200" dirty="0">
                <a:solidFill>
                  <a:schemeClr val="tx1"/>
                </a:solidFill>
                <a:effectLst/>
                <a:latin typeface="+mn-lt"/>
                <a:ea typeface="+mn-ea"/>
                <a:cs typeface="+mn-cs"/>
              </a:rPr>
              <a:t>As we walk through the savannah together. </a:t>
            </a:r>
          </a:p>
          <a:p>
            <a:r>
              <a:rPr lang="en-GB" sz="1200" kern="1200" dirty="0">
                <a:solidFill>
                  <a:schemeClr val="tx1"/>
                </a:solidFill>
                <a:effectLst/>
                <a:latin typeface="+mn-lt"/>
                <a:ea typeface="+mn-ea"/>
                <a:cs typeface="+mn-cs"/>
              </a:rPr>
              <a:t>Nobody can come between us,</a:t>
            </a:r>
          </a:p>
          <a:p>
            <a:r>
              <a:rPr lang="en-GB" sz="1200" kern="1200" dirty="0">
                <a:solidFill>
                  <a:schemeClr val="tx1"/>
                </a:solidFill>
                <a:effectLst/>
                <a:latin typeface="+mn-lt"/>
                <a:ea typeface="+mn-ea"/>
                <a:cs typeface="+mn-cs"/>
              </a:rPr>
              <a:t>That’s the way we are.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Adaptation: Children who struggle with writing could work with the teacher or teaching assistant to shared write a poem about an animal.</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93745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swap poems with a partner. Peer assess: Did the poem capture the characteristics of the animal? Was it clear that it was a metaphor? Which word choices did you like? Suggest a word change to improve the poem.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350222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read or listen to part of </a:t>
            </a:r>
            <a:r>
              <a:rPr lang="en-GB" sz="1200" i="1" kern="1200" dirty="0">
                <a:solidFill>
                  <a:schemeClr val="tx1"/>
                </a:solidFill>
                <a:effectLst/>
                <a:latin typeface="+mn-lt"/>
                <a:ea typeface="+mn-ea"/>
                <a:cs typeface="+mn-cs"/>
              </a:rPr>
              <a:t>I want to be a pink flamingo</a:t>
            </a:r>
            <a:r>
              <a:rPr lang="en-GB" sz="1200" kern="1200" dirty="0">
                <a:solidFill>
                  <a:schemeClr val="tx1"/>
                </a:solidFill>
                <a:effectLst/>
                <a:latin typeface="+mn-lt"/>
                <a:ea typeface="+mn-ea"/>
                <a:cs typeface="+mn-cs"/>
              </a:rPr>
              <a:t> by Dean Atta. You can find the poem at 0:42 until 1:27 in the video here: </a:t>
            </a:r>
            <a:r>
              <a:rPr lang="en-GB" sz="1200" u="sng" kern="1200" dirty="0">
                <a:solidFill>
                  <a:schemeClr val="tx1"/>
                </a:solidFill>
                <a:effectLst/>
                <a:latin typeface="+mn-lt"/>
                <a:ea typeface="+mn-ea"/>
                <a:cs typeface="+mn-cs"/>
                <a:hlinkClick r:id="rId3"/>
              </a:rPr>
              <a:t>https://www.youtube.com/watch?vs=0UdejBoQ1v8</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Please note: The rest of the video is not included in this lesson plan. Some of the poems in the rest of the video are only suitable for older students.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Does the poet actually want to be a flamingo? Discuss/revisit the concept of a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26851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Discuss/revisit the concept of a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68498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Discuss/revisit the concept of a metaphor.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Challenge children to come up with some other metaphors. Think. Pair. Share.</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73174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Discuss/revisit the concept of a metaphor.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Challenge children to come up with some other metaphors. Think. Pair. Share.</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09377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can we do to help our friends know that it’s ok to be different? Discuss that it’s important to actively work to understand people’s differences and to show that we value them as an individual.</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98764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small groups, children should discuss: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animal would you like to be and why? What characteristics of the animal would you like to have in your life? (for example being brave like a penguin or caring like an elephant)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64587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write an acrostic poem based on the animal they have chosen. The poem should make it clear that it is about them and that it is a metaphor for something they aspire to.</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73025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27/09/2022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27/09/2022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27/09/2022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27/09/2022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LGBT+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3 and 4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P4 and P5 – Scotland </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2806700" y="2038835"/>
            <a:ext cx="5351462" cy="3970318"/>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E</a:t>
            </a:r>
          </a:p>
          <a:p>
            <a:r>
              <a:rPr lang="en-GB" sz="2800" dirty="0">
                <a:latin typeface="Arial" panose="020B0604020202020204" pitchFamily="34" charset="0"/>
                <a:cs typeface="Arial" panose="020B0604020202020204" pitchFamily="34" charset="0"/>
              </a:rPr>
              <a:t>L</a:t>
            </a:r>
          </a:p>
          <a:p>
            <a:r>
              <a:rPr lang="en-GB" sz="2800" dirty="0">
                <a:latin typeface="Arial" panose="020B0604020202020204" pitchFamily="34" charset="0"/>
                <a:cs typeface="Arial" panose="020B0604020202020204" pitchFamily="34" charset="0"/>
              </a:rPr>
              <a:t>E</a:t>
            </a:r>
          </a:p>
          <a:p>
            <a:r>
              <a:rPr lang="en-GB" sz="2800" dirty="0">
                <a:latin typeface="Arial" panose="020B0604020202020204" pitchFamily="34" charset="0"/>
                <a:cs typeface="Arial" panose="020B0604020202020204" pitchFamily="34" charset="0"/>
              </a:rPr>
              <a:t>P</a:t>
            </a:r>
          </a:p>
          <a:p>
            <a:r>
              <a:rPr lang="en-GB" sz="2800" dirty="0">
                <a:latin typeface="Arial" panose="020B0604020202020204" pitchFamily="34" charset="0"/>
                <a:cs typeface="Arial" panose="020B0604020202020204" pitchFamily="34" charset="0"/>
              </a:rPr>
              <a:t>H</a:t>
            </a:r>
          </a:p>
          <a:p>
            <a:r>
              <a:rPr lang="en-GB" sz="2800" dirty="0">
                <a:latin typeface="Arial" panose="020B0604020202020204" pitchFamily="34" charset="0"/>
                <a:cs typeface="Arial" panose="020B0604020202020204" pitchFamily="34" charset="0"/>
              </a:rPr>
              <a:t>A</a:t>
            </a:r>
          </a:p>
          <a:p>
            <a:r>
              <a:rPr lang="en-GB" sz="2800" dirty="0">
                <a:latin typeface="Arial" panose="020B0604020202020204" pitchFamily="34" charset="0"/>
                <a:cs typeface="Arial" panose="020B0604020202020204" pitchFamily="34" charset="0"/>
              </a:rPr>
              <a:t>N</a:t>
            </a:r>
          </a:p>
          <a:p>
            <a:r>
              <a:rPr lang="en-GB" sz="2800" dirty="0">
                <a:latin typeface="Arial" panose="020B0604020202020204" pitchFamily="34" charset="0"/>
                <a:cs typeface="Arial" panose="020B0604020202020204" pitchFamily="34" charset="0"/>
              </a:rPr>
              <a:t>T</a:t>
            </a:r>
          </a:p>
          <a:p>
            <a:endParaRPr lang="en-GB" sz="2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744" y="2038835"/>
            <a:ext cx="2303392" cy="1529865"/>
          </a:xfrm>
          <a:prstGeom prst="rect">
            <a:avLst/>
          </a:prstGeom>
        </p:spPr>
      </p:pic>
    </p:spTree>
    <p:extLst>
      <p:ext uri="{BB962C8B-B14F-4D97-AF65-F5344CB8AC3E}">
        <p14:creationId xmlns:p14="http://schemas.microsoft.com/office/powerpoint/2010/main" val="147058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2626136" y="2020961"/>
            <a:ext cx="6961777" cy="347787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Everyone knows I’m caring,</a:t>
            </a:r>
          </a:p>
          <a:p>
            <a:r>
              <a:rPr lang="en-GB" sz="2400" dirty="0">
                <a:latin typeface="Arial" panose="020B0604020202020204" pitchFamily="34" charset="0"/>
                <a:cs typeface="Arial" panose="020B0604020202020204" pitchFamily="34" charset="0"/>
              </a:rPr>
              <a:t>Looking after my family and friends.</a:t>
            </a:r>
          </a:p>
          <a:p>
            <a:r>
              <a:rPr lang="en-GB" sz="2400" dirty="0">
                <a:latin typeface="Arial" panose="020B0604020202020204" pitchFamily="34" charset="0"/>
                <a:cs typeface="Arial" panose="020B0604020202020204" pitchFamily="34" charset="0"/>
              </a:rPr>
              <a:t>Even when I’m tired and have walked for miles.</a:t>
            </a:r>
          </a:p>
          <a:p>
            <a:r>
              <a:rPr lang="en-GB" sz="2400" dirty="0">
                <a:latin typeface="Arial" panose="020B0604020202020204" pitchFamily="34" charset="0"/>
                <a:cs typeface="Arial" panose="020B0604020202020204" pitchFamily="34" charset="0"/>
              </a:rPr>
              <a:t>Please don’t think I’m scary.</a:t>
            </a:r>
          </a:p>
          <a:p>
            <a:r>
              <a:rPr lang="en-GB" sz="2400" dirty="0">
                <a:latin typeface="Arial" panose="020B0604020202020204" pitchFamily="34" charset="0"/>
                <a:cs typeface="Arial" panose="020B0604020202020204" pitchFamily="34" charset="0"/>
              </a:rPr>
              <a:t>Holding my friend’s tail with my trunk</a:t>
            </a:r>
          </a:p>
          <a:p>
            <a:r>
              <a:rPr lang="en-GB" sz="2400" dirty="0">
                <a:latin typeface="Arial" panose="020B0604020202020204" pitchFamily="34" charset="0"/>
                <a:cs typeface="Arial" panose="020B0604020202020204" pitchFamily="34" charset="0"/>
              </a:rPr>
              <a:t>As we walk through the savannah together. </a:t>
            </a:r>
          </a:p>
          <a:p>
            <a:r>
              <a:rPr lang="en-GB" sz="2400" dirty="0">
                <a:latin typeface="Arial" panose="020B0604020202020204" pitchFamily="34" charset="0"/>
                <a:cs typeface="Arial" panose="020B0604020202020204" pitchFamily="34" charset="0"/>
              </a:rPr>
              <a:t>Nobody can come between us,</a:t>
            </a:r>
          </a:p>
          <a:p>
            <a:r>
              <a:rPr lang="en-GB" sz="2400" dirty="0">
                <a:latin typeface="Arial" panose="020B0604020202020204" pitchFamily="34" charset="0"/>
                <a:cs typeface="Arial" panose="020B0604020202020204" pitchFamily="34" charset="0"/>
              </a:rPr>
              <a:t>That’s the way we are.</a:t>
            </a:r>
          </a:p>
          <a:p>
            <a:endParaRPr lang="en-GB" sz="2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744" y="2038835"/>
            <a:ext cx="2303392" cy="1529865"/>
          </a:xfrm>
          <a:prstGeom prst="rect">
            <a:avLst/>
          </a:prstGeom>
        </p:spPr>
      </p:pic>
    </p:spTree>
    <p:extLst>
      <p:ext uri="{BB962C8B-B14F-4D97-AF65-F5344CB8AC3E}">
        <p14:creationId xmlns:p14="http://schemas.microsoft.com/office/powerpoint/2010/main" val="192726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3009900" y="1913486"/>
            <a:ext cx="6134100"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Write an acrostic poem using the name of your animal</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 poem should use metaphor</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 poem should be about you</a:t>
            </a:r>
          </a:p>
        </p:txBody>
      </p:sp>
      <p:pic>
        <p:nvPicPr>
          <p:cNvPr id="11" name="Picture 10">
            <a:extLst>
              <a:ext uri="{FF2B5EF4-FFF2-40B4-BE49-F238E27FC236}">
                <a16:creationId xmlns:a16="http://schemas.microsoft.com/office/drawing/2014/main" id="{D8B3F26A-CB5D-437D-949C-786F8AFD5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20" y="1108007"/>
            <a:ext cx="2861980" cy="2860608"/>
          </a:xfrm>
          <a:prstGeom prst="rect">
            <a:avLst/>
          </a:prstGeom>
        </p:spPr>
      </p:pic>
    </p:spTree>
    <p:extLst>
      <p:ext uri="{BB962C8B-B14F-4D97-AF65-F5344CB8AC3E}">
        <p14:creationId xmlns:p14="http://schemas.microsoft.com/office/powerpoint/2010/main" val="400919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3009900" y="1913486"/>
            <a:ext cx="6134100"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Did the poem capture the characteristics of the animal?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Was it clear that it was a metaphor?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Which word choices did you like?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Suggest a word change to improve the poem.</a:t>
            </a:r>
          </a:p>
        </p:txBody>
      </p:sp>
      <p:pic>
        <p:nvPicPr>
          <p:cNvPr id="11" name="Picture 10">
            <a:extLst>
              <a:ext uri="{FF2B5EF4-FFF2-40B4-BE49-F238E27FC236}">
                <a16:creationId xmlns:a16="http://schemas.microsoft.com/office/drawing/2014/main" id="{D8B3F26A-CB5D-437D-949C-786F8AFD5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20" y="1108007"/>
            <a:ext cx="2861980" cy="2860608"/>
          </a:xfrm>
          <a:prstGeom prst="rect">
            <a:avLst/>
          </a:prstGeom>
        </p:spPr>
      </p:pic>
    </p:spTree>
    <p:extLst>
      <p:ext uri="{BB962C8B-B14F-4D97-AF65-F5344CB8AC3E}">
        <p14:creationId xmlns:p14="http://schemas.microsoft.com/office/powerpoint/2010/main" val="353950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A1D69-FBED-475C-AB7B-1D560E391A79}"/>
              </a:ext>
            </a:extLst>
          </p:cNvPr>
          <p:cNvSpPr txBox="1"/>
          <p:nvPr/>
        </p:nvSpPr>
        <p:spPr>
          <a:xfrm>
            <a:off x="1075594" y="2062546"/>
            <a:ext cx="5516447"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LO: </a:t>
            </a:r>
            <a:r>
              <a:rPr lang="en-US" sz="2800" dirty="0">
                <a:latin typeface="Arial" panose="020B0604020202020204" pitchFamily="34" charset="0"/>
                <a:cs typeface="Arial" panose="020B0604020202020204" pitchFamily="34" charset="0"/>
              </a:rPr>
              <a:t>To be able to use a metaphor</a:t>
            </a:r>
            <a:endParaRPr lang="en-GB"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1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814372" y="2813627"/>
            <a:ext cx="3899428"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 want to be a pink flamingo – </a:t>
            </a:r>
            <a:r>
              <a:rPr lang="en-GB" sz="2800" dirty="0">
                <a:latin typeface="Arial" panose="020B0604020202020204" pitchFamily="34" charset="0"/>
                <a:cs typeface="Arial" panose="020B0604020202020204" pitchFamily="34" charset="0"/>
              </a:rPr>
              <a:t>a poem by Dean Atta</a:t>
            </a:r>
            <a:endParaRPr lang="en-GB"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10251" y="1554405"/>
            <a:ext cx="3961749" cy="3979435"/>
          </a:xfrm>
          <a:prstGeom prst="rect">
            <a:avLst/>
          </a:prstGeom>
        </p:spPr>
      </p:pic>
    </p:spTree>
    <p:extLst>
      <p:ext uri="{BB962C8B-B14F-4D97-AF65-F5344CB8AC3E}">
        <p14:creationId xmlns:p14="http://schemas.microsoft.com/office/powerpoint/2010/main" val="362914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814372" y="2813627"/>
            <a:ext cx="389942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is a metaphor?</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406812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 metaphor is a descriptive tool.</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It is a word or phrase that describes something as if it were something else.</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354816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353943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want to be a pink flamingo.</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 wave of terror passed over them.</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She had the eyes of a hawk.</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15879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can we let people know that it’s ok to be different?</a:t>
            </a:r>
          </a:p>
          <a:p>
            <a:endParaRPr lang="en-GB"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496" y="1992141"/>
            <a:ext cx="4185586" cy="2354392"/>
          </a:xfrm>
          <a:prstGeom prst="rect">
            <a:avLst/>
          </a:prstGeom>
        </p:spPr>
      </p:pic>
    </p:spTree>
    <p:extLst>
      <p:ext uri="{BB962C8B-B14F-4D97-AF65-F5344CB8AC3E}">
        <p14:creationId xmlns:p14="http://schemas.microsoft.com/office/powerpoint/2010/main" val="12500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animal would you like to be?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Why?</a:t>
            </a:r>
          </a:p>
          <a:p>
            <a:endParaRPr lang="en-GB"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843" y="1934672"/>
            <a:ext cx="3957157" cy="2628261"/>
          </a:xfrm>
          <a:prstGeom prst="rect">
            <a:avLst/>
          </a:prstGeom>
        </p:spPr>
      </p:pic>
    </p:spTree>
    <p:extLst>
      <p:ext uri="{BB962C8B-B14F-4D97-AF65-F5344CB8AC3E}">
        <p14:creationId xmlns:p14="http://schemas.microsoft.com/office/powerpoint/2010/main" val="83447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4816127"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Today we’re going to be writing an acrostic that uses metaphor.</a:t>
            </a:r>
          </a:p>
          <a:p>
            <a:endParaRPr lang="en-GB" sz="2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843" y="1934672"/>
            <a:ext cx="3957157" cy="2628261"/>
          </a:xfrm>
          <a:prstGeom prst="rect">
            <a:avLst/>
          </a:prstGeom>
        </p:spPr>
      </p:pic>
    </p:spTree>
    <p:extLst>
      <p:ext uri="{BB962C8B-B14F-4D97-AF65-F5344CB8AC3E}">
        <p14:creationId xmlns:p14="http://schemas.microsoft.com/office/powerpoint/2010/main" val="1876947209"/>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1266</Words>
  <Application>Microsoft Office PowerPoint</Application>
  <PresentationFormat>On-screen Show (4:3)</PresentationFormat>
  <Paragraphs>121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2022-09-27T10:32:46Z</dcterms:created>
  <dcterms:modified xsi:type="dcterms:W3CDTF">2022-09-27T10:35:55Z</dcterms:modified>
</cp:coreProperties>
</file>