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96" r:id="rId1"/>
  </p:sldMasterIdLst>
  <p:notesMasterIdLst>
    <p:notesMasterId r:id="rId12"/>
  </p:notesMasterIdLst>
  <p:sldIdLst>
    <p:sldId id="306" r:id="rId2"/>
    <p:sldId id="307" r:id="rId3"/>
    <p:sldId id="295" r:id="rId4"/>
    <p:sldId id="261" r:id="rId5"/>
    <p:sldId id="300" r:id="rId6"/>
    <p:sldId id="285" r:id="rId7"/>
    <p:sldId id="299" r:id="rId8"/>
    <p:sldId id="301" r:id="rId9"/>
    <p:sldId id="262" r:id="rId10"/>
    <p:sldId id="298"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Stonewall Voice Bold Condensed" panose="00000800000000000000" pitchFamily="2" charset="0"/>
      <p:bold r:id="rId19"/>
    </p:embeddedFont>
    <p:embeddedFont>
      <p:font typeface="Stonewall Voice Stonewall Proud" panose="00000500000000000000" pitchFamily="2" charset="0"/>
      <p:regular r:id="rId20"/>
    </p:embeddedFont>
    <p:embeddedFont>
      <p:font typeface="WORK SANS BOLD ROMAN" panose="020B0604020202020204" charset="0"/>
      <p:bold r:id="rId21"/>
    </p:embeddedFont>
    <p:embeddedFont>
      <p:font typeface="WORK SANS MEDIUM ROMAN" panose="020B0604020202020204" charset="0"/>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88"/>
    <a:srgbClr val="FEC34D"/>
    <a:srgbClr val="FFFFFF"/>
    <a:srgbClr val="A41B66"/>
    <a:srgbClr val="FFC3DF"/>
    <a:srgbClr val="F0C1FF"/>
    <a:srgbClr val="ACDDCC"/>
    <a:srgbClr val="5255C3"/>
    <a:srgbClr val="A41B67"/>
    <a:srgbClr val="B83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DA5426-C385-470A-B927-9BFEA98B946E}" v="123" dt="2022-10-12T10:24:29.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86434" autoAdjust="0"/>
  </p:normalViewPr>
  <p:slideViewPr>
    <p:cSldViewPr snapToGrid="0" snapToObjects="1">
      <p:cViewPr varScale="1">
        <p:scale>
          <a:sx n="48" d="100"/>
          <a:sy n="48" d="100"/>
        </p:scale>
        <p:origin x="84" y="3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E1AFD-4008-744F-BC05-61287700DC65}"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3E6B5-11E3-EA42-A004-90E27F73E08B}" type="slidenum">
              <a:rPr lang="en-US" smtClean="0"/>
              <a:t>‹#›</a:t>
            </a:fld>
            <a:endParaRPr lang="en-US"/>
          </a:p>
        </p:txBody>
      </p:sp>
    </p:spTree>
    <p:extLst>
      <p:ext uri="{BB962C8B-B14F-4D97-AF65-F5344CB8AC3E}">
        <p14:creationId xmlns:p14="http://schemas.microsoft.com/office/powerpoint/2010/main" val="305179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Revisit the learning objective(s) for the lesson and encourage students to reflect on their learning in the lesson. Use your usual self-assessment tools or techniques to facilitate this.</a:t>
            </a:r>
            <a:endParaRPr lang="en-US"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10</a:t>
            </a:fld>
            <a:endParaRPr lang="en-US"/>
          </a:p>
        </p:txBody>
      </p:sp>
    </p:spTree>
    <p:extLst>
      <p:ext uri="{BB962C8B-B14F-4D97-AF65-F5344CB8AC3E}">
        <p14:creationId xmlns:p14="http://schemas.microsoft.com/office/powerpoint/2010/main" val="3936870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PowerPoint is for use with learners with SEND/ALN/ASN who are working below age related expectations. It can be used with the Stonewall x Burberry School &amp; College Role Models My Faith lesson pack, which can be downloaded from our website. This is Version 2. You’ll find Version 2, which is more complex, on our website. Our mainstream resources may also be more appropriate for some learners, they’re also available on the Stonewall website.</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2</a:t>
            </a:fld>
            <a:endParaRPr lang="en-US"/>
          </a:p>
        </p:txBody>
      </p:sp>
    </p:spTree>
    <p:extLst>
      <p:ext uri="{BB962C8B-B14F-4D97-AF65-F5344CB8AC3E}">
        <p14:creationId xmlns:p14="http://schemas.microsoft.com/office/powerpoint/2010/main" val="220259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Choose the learning objective to add here:</a:t>
            </a:r>
          </a:p>
          <a:p>
            <a:pPr>
              <a:lnSpc>
                <a:spcPct val="150000"/>
              </a:lnSpc>
              <a:spcAft>
                <a:spcPts val="1200"/>
              </a:spcAft>
            </a:pPr>
            <a:r>
              <a:rPr lang="en-GB" sz="1800" dirty="0">
                <a:solidFill>
                  <a:srgbClr val="131F2A"/>
                </a:solidFill>
                <a:effectLst/>
                <a:latin typeface="WORK SANS MEDIUM ROMAN" panose="020B0604020202020204" charset="0"/>
                <a:ea typeface="MS Mincho" panose="02020609040205080304" pitchFamily="49" charset="-128"/>
                <a:cs typeface="Arial" panose="020B0604020202020204" pitchFamily="34" charset="0"/>
              </a:rPr>
              <a:t>To take part in activities relating to religions</a:t>
            </a:r>
            <a:endParaRPr lang="en-US" sz="1800" dirty="0">
              <a:solidFill>
                <a:srgbClr val="131F2A"/>
              </a:solidFill>
              <a:effectLst/>
              <a:latin typeface="WORK SANS MEDIUM ROMAN" panose="020B0604020202020204" charset="0"/>
              <a:ea typeface="MS Mincho" panose="02020609040205080304" pitchFamily="49" charset="-128"/>
              <a:cs typeface="Arial" panose="020B0604020202020204" pitchFamily="34" charset="0"/>
            </a:endParaRPr>
          </a:p>
          <a:p>
            <a:pPr>
              <a:lnSpc>
                <a:spcPct val="150000"/>
              </a:lnSpc>
              <a:spcAft>
                <a:spcPts val="1200"/>
              </a:spcAft>
            </a:pPr>
            <a:r>
              <a:rPr lang="en-GB" sz="1800" dirty="0">
                <a:solidFill>
                  <a:srgbClr val="131F2A"/>
                </a:solidFill>
                <a:effectLst/>
                <a:latin typeface="WORK SANS MEDIUM ROMAN" panose="020B0604020202020204" charset="0"/>
                <a:ea typeface="MS Mincho" panose="02020609040205080304" pitchFamily="49" charset="-128"/>
                <a:cs typeface="Arial" panose="020B0604020202020204" pitchFamily="34" charset="0"/>
              </a:rPr>
              <a:t>To identify symbols for different religions</a:t>
            </a:r>
            <a:endParaRPr lang="en-US" sz="1800" dirty="0">
              <a:solidFill>
                <a:srgbClr val="131F2A"/>
              </a:solidFill>
              <a:effectLst/>
              <a:latin typeface="WORK SANS MEDIUM ROMAN" panose="020B0604020202020204" charset="0"/>
              <a:ea typeface="MS Mincho" panose="02020609040205080304" pitchFamily="49" charset="-128"/>
              <a:cs typeface="Arial" panose="020B0604020202020204" pitchFamily="34" charset="0"/>
            </a:endParaRPr>
          </a:p>
          <a:p>
            <a:pPr>
              <a:lnSpc>
                <a:spcPct val="150000"/>
              </a:lnSpc>
              <a:spcAft>
                <a:spcPts val="1200"/>
              </a:spcAft>
            </a:pPr>
            <a:r>
              <a:rPr lang="en-GB" sz="1800" dirty="0">
                <a:solidFill>
                  <a:srgbClr val="131F2A"/>
                </a:solidFill>
                <a:effectLst/>
                <a:latin typeface="WORK SANS MEDIUM ROMAN" panose="020B0604020202020204" charset="0"/>
                <a:ea typeface="MS Mincho" panose="02020609040205080304" pitchFamily="49" charset="-128"/>
                <a:cs typeface="Arial" panose="020B0604020202020204" pitchFamily="34" charset="0"/>
              </a:rPr>
              <a:t>To name some religions</a:t>
            </a:r>
            <a:endParaRPr lang="en-US" sz="1800" dirty="0">
              <a:solidFill>
                <a:srgbClr val="131F2A"/>
              </a:solidFill>
              <a:effectLst/>
              <a:latin typeface="WORK SANS MEDIUM ROMAN" panose="020B0604020202020204" charset="0"/>
              <a:ea typeface="MS Mincho" panose="02020609040205080304" pitchFamily="49" charset="-128"/>
              <a:cs typeface="Arial" panose="020B0604020202020204" pitchFamily="34" charset="0"/>
            </a:endParaRPr>
          </a:p>
          <a:p>
            <a:pPr>
              <a:lnSpc>
                <a:spcPct val="150000"/>
              </a:lnSpc>
              <a:spcAft>
                <a:spcPts val="1200"/>
              </a:spcAft>
            </a:pPr>
            <a:r>
              <a:rPr lang="en-GB" sz="1800" dirty="0">
                <a:solidFill>
                  <a:srgbClr val="131F2A"/>
                </a:solidFill>
                <a:effectLst/>
                <a:latin typeface="WORK SANS MEDIUM ROMAN" panose="020B0604020202020204" charset="0"/>
                <a:ea typeface="MS Mincho" panose="02020609040205080304" pitchFamily="49" charset="-128"/>
                <a:cs typeface="Arial" panose="020B0604020202020204" pitchFamily="34" charset="0"/>
              </a:rPr>
              <a:t>To understand the role religion might play in a person's life</a:t>
            </a:r>
            <a:endParaRPr lang="en-US" sz="1800" dirty="0">
              <a:solidFill>
                <a:srgbClr val="131F2A"/>
              </a:solidFill>
              <a:effectLst/>
              <a:latin typeface="WORK SANS MEDIUM ROMAN" panose="020B0604020202020204" charset="0"/>
              <a:ea typeface="MS Mincho" panose="02020609040205080304" pitchFamily="49"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3</a:t>
            </a:fld>
            <a:endParaRPr lang="en-US"/>
          </a:p>
        </p:txBody>
      </p:sp>
    </p:spTree>
    <p:extLst>
      <p:ext uri="{BB962C8B-B14F-4D97-AF65-F5344CB8AC3E}">
        <p14:creationId xmlns:p14="http://schemas.microsoft.com/office/powerpoint/2010/main" val="202230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2100"/>
              </a:lnSpc>
            </a:pPr>
            <a:r>
              <a:rPr lang="en-GB" sz="1800" dirty="0">
                <a:solidFill>
                  <a:srgbClr val="FDC24C"/>
                </a:solidFill>
                <a:effectLst/>
                <a:latin typeface="Stonewall Voice Bold Condensed" panose="00000800000000000000" pitchFamily="2" charset="0"/>
                <a:ea typeface="MS Mincho" panose="02020609040205080304" pitchFamily="49" charset="-128"/>
                <a:cs typeface="Times New Roman" panose="02020603050405020304" pitchFamily="18" charset="0"/>
              </a:rPr>
              <a:t>As a class, agree some ground rules for the session. For example, being kind to others (including the person on the video), recognising that not everyone has the same opinions and that's ok.</a:t>
            </a:r>
            <a:endParaRPr lang="en-US" sz="1800" dirty="0">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4</a:t>
            </a:fld>
            <a:endParaRPr lang="en-US"/>
          </a:p>
        </p:txBody>
      </p:sp>
    </p:spTree>
    <p:extLst>
      <p:ext uri="{BB962C8B-B14F-4D97-AF65-F5344CB8AC3E}">
        <p14:creationId xmlns:p14="http://schemas.microsoft.com/office/powerpoint/2010/main" val="128426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2100"/>
              </a:lnSpc>
            </a:pPr>
            <a:r>
              <a:rPr lang="en-GB" sz="1800" dirty="0">
                <a:solidFill>
                  <a:srgbClr val="FDC24C"/>
                </a:solidFill>
                <a:effectLst/>
                <a:latin typeface="Stonewall Voice Bold Condensed" panose="00000800000000000000" pitchFamily="2" charset="0"/>
                <a:ea typeface="MS Mincho" panose="02020609040205080304" pitchFamily="49" charset="-128"/>
                <a:cs typeface="Times New Roman" panose="02020603050405020304" pitchFamily="18" charset="0"/>
              </a:rPr>
              <a:t>As a class, agree some ground rules for the session. For example, being kind to others (including the person on the video), recognising that not everyone has the same opinions and that's ok.</a:t>
            </a:r>
            <a:endParaRPr lang="en-US" sz="1800" dirty="0">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5</a:t>
            </a:fld>
            <a:endParaRPr lang="en-US"/>
          </a:p>
        </p:txBody>
      </p:sp>
    </p:spTree>
    <p:extLst>
      <p:ext uri="{BB962C8B-B14F-4D97-AF65-F5344CB8AC3E}">
        <p14:creationId xmlns:p14="http://schemas.microsoft.com/office/powerpoint/2010/main" val="6889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Watch one or more of </a:t>
            </a:r>
            <a:r>
              <a:rPr lang="en-GB" sz="1800" dirty="0" err="1">
                <a:solidFill>
                  <a:srgbClr val="131F2A"/>
                </a:solidFill>
                <a:effectLst/>
                <a:latin typeface="WORK SANS BOLD ROMAN" panose="020B0604020202020204" charset="0"/>
                <a:ea typeface="MS Mincho" panose="02020609040205080304" pitchFamily="49" charset="-128"/>
                <a:cs typeface="Arial" panose="020B0604020202020204" pitchFamily="34" charset="0"/>
              </a:rPr>
              <a:t>Stonewall's</a:t>
            </a: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School &amp; College Role Model videos. Miki, Khakan and Philip are all people of faith, so you might wish to choose them.</a:t>
            </a:r>
            <a:endParaRPr lang="en-US"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6</a:t>
            </a:fld>
            <a:endParaRPr lang="en-US"/>
          </a:p>
        </p:txBody>
      </p:sp>
    </p:spTree>
    <p:extLst>
      <p:ext uri="{BB962C8B-B14F-4D97-AF65-F5344CB8AC3E}">
        <p14:creationId xmlns:p14="http://schemas.microsoft.com/office/powerpoint/2010/main" val="3169914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2100"/>
              </a:lnSpc>
            </a:pPr>
            <a:r>
              <a:rPr lang="en-GB" sz="1800" dirty="0">
                <a:effectLst/>
                <a:latin typeface="WORK SANS BOLD ROMAN" panose="020B0604020202020204" charset="0"/>
                <a:ea typeface="MS Mincho" panose="02020609040205080304" pitchFamily="49" charset="-128"/>
                <a:cs typeface="Arial" panose="020B0604020202020204" pitchFamily="34" charset="0"/>
              </a:rPr>
              <a:t>Easier activity:</a:t>
            </a:r>
            <a:endParaRPr lang="en-US" sz="1800" dirty="0">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After watching the video once, you could watch it again, pausing when the person talks about an important part of their life or identity. Encourage students to match or find the symbols on their communication mat or to sign key words.</a:t>
            </a:r>
            <a:endParaRPr lang="en-US"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endParaRPr>
          </a:p>
          <a:p>
            <a:pPr algn="l">
              <a:lnSpc>
                <a:spcPts val="2100"/>
              </a:lnSpc>
            </a:pPr>
            <a:r>
              <a:rPr lang="en-GB" sz="1800" dirty="0">
                <a:effectLst/>
                <a:latin typeface="WORK SANS BOLD ROMAN" panose="020B0604020202020204" charset="0"/>
                <a:ea typeface="MS Mincho" panose="02020609040205080304" pitchFamily="49" charset="-128"/>
                <a:cs typeface="Arial" panose="020B0604020202020204" pitchFamily="34" charset="0"/>
              </a:rPr>
              <a:t> </a:t>
            </a:r>
            <a:endParaRPr lang="en-US" sz="1800" dirty="0">
              <a:effectLst/>
              <a:latin typeface="WORK SANS BOLD ROMAN" panose="020B0604020202020204" charset="0"/>
              <a:ea typeface="MS Mincho" panose="02020609040205080304" pitchFamily="49" charset="-128"/>
              <a:cs typeface="Arial" panose="020B0604020202020204" pitchFamily="34" charset="0"/>
            </a:endParaRPr>
          </a:p>
          <a:p>
            <a:pPr algn="l">
              <a:lnSpc>
                <a:spcPts val="2100"/>
              </a:lnSpc>
            </a:pPr>
            <a:r>
              <a:rPr lang="en-GB" sz="1800" dirty="0">
                <a:effectLst/>
                <a:latin typeface="WORK SANS BOLD ROMAN" panose="020B0604020202020204" charset="0"/>
                <a:ea typeface="MS Mincho" panose="02020609040205080304" pitchFamily="49" charset="-128"/>
                <a:cs typeface="Arial" panose="020B0604020202020204" pitchFamily="34" charset="0"/>
              </a:rPr>
              <a:t>Harder activity:</a:t>
            </a:r>
            <a:endParaRPr lang="en-US" sz="1800" dirty="0">
              <a:effectLst/>
              <a:latin typeface="WORK SANS BOLD ROMAN" panose="020B0604020202020204" charset="0"/>
              <a:ea typeface="MS Mincho" panose="02020609040205080304" pitchFamily="49" charset="-128"/>
              <a:cs typeface="Arial" panose="020B0604020202020204" pitchFamily="34" charset="0"/>
            </a:endParaRPr>
          </a:p>
          <a:p>
            <a:r>
              <a:rPr lang="en-GB" sz="1800" dirty="0">
                <a:solidFill>
                  <a:srgbClr val="FDC24C"/>
                </a:solidFill>
                <a:effectLst/>
                <a:latin typeface="Stonewall Voice Bold Condensed" panose="00000800000000000000" pitchFamily="2" charset="0"/>
                <a:ea typeface="MS Mincho" panose="02020609040205080304" pitchFamily="49" charset="-128"/>
                <a:cs typeface="Times New Roman" panose="02020603050405020304" pitchFamily="18" charset="0"/>
              </a:rPr>
              <a:t>After watching the video, ask students to identify some of the things the person said about their life and about their religion. What was their religion? Were there parts of their life where religion was </a:t>
            </a:r>
            <a:r>
              <a:rPr lang="en-GB" sz="1800" dirty="0" err="1">
                <a:solidFill>
                  <a:srgbClr val="FDC24C"/>
                </a:solidFill>
                <a:effectLst/>
                <a:latin typeface="Stonewall Voice Bold Condensed" panose="00000800000000000000" pitchFamily="2" charset="0"/>
                <a:ea typeface="MS Mincho" panose="02020609040205080304" pitchFamily="49" charset="-128"/>
                <a:cs typeface="Times New Roman" panose="02020603050405020304" pitchFamily="18" charset="0"/>
              </a:rPr>
              <a:t>particuarly</a:t>
            </a:r>
            <a:r>
              <a:rPr lang="en-GB" sz="1800" dirty="0">
                <a:solidFill>
                  <a:srgbClr val="FDC24C"/>
                </a:solidFill>
                <a:effectLst/>
                <a:latin typeface="Stonewall Voice Bold Condensed" panose="00000800000000000000" pitchFamily="2" charset="0"/>
                <a:ea typeface="MS Mincho" panose="02020609040205080304" pitchFamily="49" charset="-128"/>
                <a:cs typeface="Times New Roman" panose="02020603050405020304" pitchFamily="18" charset="0"/>
              </a:rPr>
              <a:t> important? (for example, weddings, social events)</a:t>
            </a:r>
            <a:endParaRPr lang="en-US" sz="1800" dirty="0"/>
          </a:p>
        </p:txBody>
      </p:sp>
      <p:sp>
        <p:nvSpPr>
          <p:cNvPr id="4" name="Slide Number Placeholder 3"/>
          <p:cNvSpPr>
            <a:spLocks noGrp="1"/>
          </p:cNvSpPr>
          <p:nvPr>
            <p:ph type="sldNum" sz="quarter" idx="5"/>
          </p:nvPr>
        </p:nvSpPr>
        <p:spPr/>
        <p:txBody>
          <a:bodyPr/>
          <a:lstStyle/>
          <a:p>
            <a:fld id="{E333E6B5-11E3-EA42-A004-90E27F73E08B}" type="slidenum">
              <a:rPr lang="en-US" smtClean="0"/>
              <a:t>7</a:t>
            </a:fld>
            <a:endParaRPr lang="en-US"/>
          </a:p>
        </p:txBody>
      </p:sp>
    </p:spTree>
    <p:extLst>
      <p:ext uri="{BB962C8B-B14F-4D97-AF65-F5344CB8AC3E}">
        <p14:creationId xmlns:p14="http://schemas.microsoft.com/office/powerpoint/2010/main" val="123853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2100"/>
              </a:lnSpc>
            </a:pPr>
            <a:r>
              <a:rPr lang="en-GB" sz="1800" dirty="0">
                <a:effectLst/>
                <a:latin typeface="WORK SANS BOLD ROMAN" panose="020B0604020202020204" charset="0"/>
                <a:ea typeface="MS Mincho" panose="02020609040205080304" pitchFamily="49" charset="-128"/>
                <a:cs typeface="Arial" panose="020B0604020202020204" pitchFamily="34" charset="0"/>
              </a:rPr>
              <a:t>Easier activity:</a:t>
            </a:r>
            <a:endParaRPr lang="en-US" sz="1800" dirty="0">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After watching the video once, you could watch it again, pausing when the person talks about an important part of their life or identity. Encourage students to match or find the symbols on their communication mat or to sign key words.</a:t>
            </a:r>
            <a:endParaRPr lang="en-US"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endParaRPr>
          </a:p>
          <a:p>
            <a:pPr algn="l">
              <a:lnSpc>
                <a:spcPts val="2100"/>
              </a:lnSpc>
            </a:pPr>
            <a:r>
              <a:rPr lang="en-GB" sz="1800" dirty="0">
                <a:effectLst/>
                <a:latin typeface="WORK SANS BOLD ROMAN" panose="020B0604020202020204" charset="0"/>
                <a:ea typeface="MS Mincho" panose="02020609040205080304" pitchFamily="49" charset="-128"/>
                <a:cs typeface="Arial" panose="020B0604020202020204" pitchFamily="34" charset="0"/>
              </a:rPr>
              <a:t> </a:t>
            </a:r>
            <a:endParaRPr lang="en-US" sz="1800" dirty="0">
              <a:effectLst/>
              <a:latin typeface="WORK SANS BOLD ROMAN" panose="020B0604020202020204" charset="0"/>
              <a:ea typeface="MS Mincho" panose="02020609040205080304" pitchFamily="49" charset="-128"/>
              <a:cs typeface="Arial" panose="020B0604020202020204" pitchFamily="34" charset="0"/>
            </a:endParaRPr>
          </a:p>
          <a:p>
            <a:pPr algn="l">
              <a:lnSpc>
                <a:spcPts val="2100"/>
              </a:lnSpc>
            </a:pPr>
            <a:r>
              <a:rPr lang="en-GB" sz="1800" dirty="0">
                <a:effectLst/>
                <a:latin typeface="WORK SANS BOLD ROMAN" panose="020B0604020202020204" charset="0"/>
                <a:ea typeface="MS Mincho" panose="02020609040205080304" pitchFamily="49" charset="-128"/>
                <a:cs typeface="Arial" panose="020B0604020202020204" pitchFamily="34" charset="0"/>
              </a:rPr>
              <a:t>Harder activity:</a:t>
            </a:r>
            <a:endParaRPr lang="en-US" sz="1800" dirty="0">
              <a:effectLst/>
              <a:latin typeface="WORK SANS BOLD ROMAN" panose="020B0604020202020204" charset="0"/>
              <a:ea typeface="MS Mincho" panose="02020609040205080304" pitchFamily="49" charset="-128"/>
              <a:cs typeface="Arial" panose="020B0604020202020204" pitchFamily="34" charset="0"/>
            </a:endParaRPr>
          </a:p>
          <a:p>
            <a:r>
              <a:rPr lang="en-GB" sz="1800" dirty="0">
                <a:solidFill>
                  <a:srgbClr val="FDC24C"/>
                </a:solidFill>
                <a:effectLst/>
                <a:latin typeface="Stonewall Voice Bold Condensed" panose="00000800000000000000" pitchFamily="2" charset="0"/>
                <a:ea typeface="MS Mincho" panose="02020609040205080304" pitchFamily="49" charset="-128"/>
                <a:cs typeface="Times New Roman" panose="02020603050405020304" pitchFamily="18" charset="0"/>
              </a:rPr>
              <a:t>After watching the video, ask students to identify some of the things the person said about their life and about their religion. What was their religion? Were there parts of their life where religion was </a:t>
            </a:r>
            <a:r>
              <a:rPr lang="en-GB" sz="1800" dirty="0" err="1">
                <a:solidFill>
                  <a:srgbClr val="FDC24C"/>
                </a:solidFill>
                <a:effectLst/>
                <a:latin typeface="Stonewall Voice Bold Condensed" panose="00000800000000000000" pitchFamily="2" charset="0"/>
                <a:ea typeface="MS Mincho" panose="02020609040205080304" pitchFamily="49" charset="-128"/>
                <a:cs typeface="Times New Roman" panose="02020603050405020304" pitchFamily="18" charset="0"/>
              </a:rPr>
              <a:t>particuarly</a:t>
            </a:r>
            <a:r>
              <a:rPr lang="en-GB" sz="1800" dirty="0">
                <a:solidFill>
                  <a:srgbClr val="FDC24C"/>
                </a:solidFill>
                <a:effectLst/>
                <a:latin typeface="Stonewall Voice Bold Condensed" panose="00000800000000000000" pitchFamily="2" charset="0"/>
                <a:ea typeface="MS Mincho" panose="02020609040205080304" pitchFamily="49" charset="-128"/>
                <a:cs typeface="Times New Roman" panose="02020603050405020304" pitchFamily="18" charset="0"/>
              </a:rPr>
              <a:t> important? (for example, weddings, social events)</a:t>
            </a:r>
            <a:endParaRPr lang="en-US" sz="1800" dirty="0"/>
          </a:p>
        </p:txBody>
      </p:sp>
      <p:sp>
        <p:nvSpPr>
          <p:cNvPr id="4" name="Slide Number Placeholder 3"/>
          <p:cNvSpPr>
            <a:spLocks noGrp="1"/>
          </p:cNvSpPr>
          <p:nvPr>
            <p:ph type="sldNum" sz="quarter" idx="5"/>
          </p:nvPr>
        </p:nvSpPr>
        <p:spPr/>
        <p:txBody>
          <a:bodyPr/>
          <a:lstStyle/>
          <a:p>
            <a:fld id="{E333E6B5-11E3-EA42-A004-90E27F73E08B}" type="slidenum">
              <a:rPr lang="en-US" smtClean="0"/>
              <a:t>8</a:t>
            </a:fld>
            <a:endParaRPr lang="en-US"/>
          </a:p>
        </p:txBody>
      </p:sp>
    </p:spTree>
    <p:extLst>
      <p:ext uri="{BB962C8B-B14F-4D97-AF65-F5344CB8AC3E}">
        <p14:creationId xmlns:p14="http://schemas.microsoft.com/office/powerpoint/2010/main" val="2700321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100"/>
              </a:lnSpc>
              <a:spcBef>
                <a:spcPts val="0"/>
              </a:spcBef>
              <a:spcAft>
                <a:spcPts val="0"/>
              </a:spcAft>
              <a:buClrTx/>
              <a:buSzTx/>
              <a:buFontTx/>
              <a:buNone/>
              <a:tabLst/>
              <a:defRPr/>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Play 'Religious Symbol Bingo'. Start the session by encouraging the students to look at the symbols for each of the religions included in the set - if they are religious or are from a religious background, encourage them to identify the symbol associated with their faith or their family's faith. Use sensory props (for example, a puja set, a prayer mat, a kippah, a crucifix) to reinforce their association between the symbol and the religion.</a:t>
            </a:r>
            <a:endParaRPr lang="en-US"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endParaRPr>
          </a:p>
          <a:p>
            <a:pPr algn="l">
              <a:lnSpc>
                <a:spcPts val="2100"/>
              </a:lnSpc>
            </a:pPr>
            <a:endParaRPr lang="en-US" sz="1800" dirty="0">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9</a:t>
            </a:fld>
            <a:endParaRPr lang="en-US"/>
          </a:p>
        </p:txBody>
      </p:sp>
    </p:spTree>
    <p:extLst>
      <p:ext uri="{BB962C8B-B14F-4D97-AF65-F5344CB8AC3E}">
        <p14:creationId xmlns:p14="http://schemas.microsoft.com/office/powerpoint/2010/main" val="474674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0E15D33-1FA9-8E4E-AEA8-CC111E470EDB}"/>
              </a:ext>
            </a:extLst>
          </p:cNvPr>
          <p:cNvSpPr>
            <a:spLocks noGrp="1"/>
          </p:cNvSpPr>
          <p:nvPr>
            <p:ph type="body" sz="quarter" idx="15" hasCustomPrompt="1"/>
          </p:nvPr>
        </p:nvSpPr>
        <p:spPr>
          <a:xfrm>
            <a:off x="2518765" y="1238654"/>
            <a:ext cx="8916152" cy="1461039"/>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PRESENTATION HEADLINE</a:t>
            </a:r>
          </a:p>
        </p:txBody>
      </p:sp>
      <p:sp>
        <p:nvSpPr>
          <p:cNvPr id="5" name="Text Placeholder 17">
            <a:extLst>
              <a:ext uri="{FF2B5EF4-FFF2-40B4-BE49-F238E27FC236}">
                <a16:creationId xmlns:a16="http://schemas.microsoft.com/office/drawing/2014/main" id="{0DAA9114-5D2A-FC48-98D1-C73779711C42}"/>
              </a:ext>
            </a:extLst>
          </p:cNvPr>
          <p:cNvSpPr>
            <a:spLocks noGrp="1"/>
          </p:cNvSpPr>
          <p:nvPr>
            <p:ph type="body" sz="quarter" idx="16" hasCustomPrompt="1"/>
          </p:nvPr>
        </p:nvSpPr>
        <p:spPr>
          <a:xfrm>
            <a:off x="2518765" y="2667609"/>
            <a:ext cx="8916152" cy="1461040"/>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ON 2 LINES</a:t>
            </a:r>
          </a:p>
        </p:txBody>
      </p:sp>
      <p:sp>
        <p:nvSpPr>
          <p:cNvPr id="16" name="Text Placeholder 15">
            <a:extLst>
              <a:ext uri="{FF2B5EF4-FFF2-40B4-BE49-F238E27FC236}">
                <a16:creationId xmlns:a16="http://schemas.microsoft.com/office/drawing/2014/main" id="{87DEB529-26BA-E047-B11B-C9684CE7F8FD}"/>
              </a:ext>
            </a:extLst>
          </p:cNvPr>
          <p:cNvSpPr>
            <a:spLocks noGrp="1"/>
          </p:cNvSpPr>
          <p:nvPr>
            <p:ph type="body" sz="quarter" idx="14" hasCustomPrompt="1"/>
          </p:nvPr>
        </p:nvSpPr>
        <p:spPr>
          <a:xfrm>
            <a:off x="2518765" y="4164134"/>
            <a:ext cx="8916152" cy="1461039"/>
          </a:xfrm>
        </p:spPr>
        <p:txBody>
          <a:bodyPr lIns="0" tIns="0" rIns="0" bIns="0" anchor="ctr">
            <a:noAutofit/>
          </a:bodyPr>
          <a:lstStyle>
            <a:lvl1pPr marL="0" indent="0">
              <a:lnSpc>
                <a:spcPct val="100000"/>
              </a:lnSpc>
              <a:buNone/>
              <a:defRPr sz="13000" b="1" i="0" spc="100" baseline="0">
                <a:solidFill>
                  <a:schemeClr val="bg1"/>
                </a:solidFill>
                <a:latin typeface="Stonewall Voice Bold Condensed" pitchFamily="2" charset="77"/>
              </a:defRPr>
            </a:lvl1pPr>
          </a:lstStyle>
          <a:p>
            <a:pPr lvl="0"/>
            <a:r>
              <a:rPr lang="en-GB" dirty="0"/>
              <a:t>00.00.0000</a:t>
            </a:r>
            <a:endParaRPr lang="en-US" dirty="0"/>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56977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media Slide - Colour 1">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3CD87AD-6699-B547-B82A-86630FD78FF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bg1"/>
                </a:solidFill>
                <a:latin typeface="WORK SANS MEDIUM ROMAN" pitchFamily="2" charset="77"/>
              </a:defRPr>
            </a:lvl1pPr>
          </a:lstStyle>
          <a:p>
            <a:pPr lvl="0"/>
            <a:r>
              <a:rPr lang="en-US" dirty="0"/>
              <a:t>Click icons to add multimedia</a:t>
            </a:r>
          </a:p>
        </p:txBody>
      </p:sp>
      <p:sp>
        <p:nvSpPr>
          <p:cNvPr id="9" name="Text Placeholder 18">
            <a:extLst>
              <a:ext uri="{FF2B5EF4-FFF2-40B4-BE49-F238E27FC236}">
                <a16:creationId xmlns:a16="http://schemas.microsoft.com/office/drawing/2014/main" id="{B06A85C1-5361-A443-A46C-C402D0FC2D87}"/>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bg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081B77A3-0F7B-E14F-A2A0-9EC6572A564E}"/>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solidFill>
                  <a:schemeClr val="bg1"/>
                </a:solidFill>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7" name="Graphic 6">
            <a:extLst>
              <a:ext uri="{FF2B5EF4-FFF2-40B4-BE49-F238E27FC236}">
                <a16:creationId xmlns:a16="http://schemas.microsoft.com/office/drawing/2014/main" id="{0A76A0F7-7046-1F4B-9E51-F258947036F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93943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media Slide - Colour 2">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030709-9D0D-1A43-980B-845216BCA60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5" name="Text Placeholder 18">
            <a:extLst>
              <a:ext uri="{FF2B5EF4-FFF2-40B4-BE49-F238E27FC236}">
                <a16:creationId xmlns:a16="http://schemas.microsoft.com/office/drawing/2014/main" id="{9663A2B4-F35E-3543-B53E-461F63F3EDCC}"/>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4" name="Text Placeholder 20">
            <a:extLst>
              <a:ext uri="{FF2B5EF4-FFF2-40B4-BE49-F238E27FC236}">
                <a16:creationId xmlns:a16="http://schemas.microsoft.com/office/drawing/2014/main" id="{0E1F237E-50F6-DB46-82F0-50C299D8659F}"/>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3" name="Graphic 2">
            <a:extLst>
              <a:ext uri="{FF2B5EF4-FFF2-40B4-BE49-F238E27FC236}">
                <a16:creationId xmlns:a16="http://schemas.microsoft.com/office/drawing/2014/main" id="{88535B15-D32A-C249-BA4C-E9C5AB4B677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34182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 Grey">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65A6F4B2-83FB-0A42-B6DF-DF3A5A03E2FD}"/>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099AEEF3-BAF8-3A4F-B47B-206C84A11C1F}"/>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272904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 Colour 1">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0424921D-8AC0-4449-AE1C-C064D179AF25}"/>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bg2"/>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F44C42EA-B131-3342-85DE-8D68D2CD0E20}"/>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bg1"/>
                </a:solidFill>
                <a:latin typeface="Stonewall Voice Stonewall Proud" pitchFamily="2" charset="77"/>
              </a:defRPr>
            </a:lvl1pPr>
          </a:lstStyle>
          <a:p>
            <a:pPr lvl="0"/>
            <a:r>
              <a:rPr lang="en-US" dirty="0"/>
              <a:t>Page headline</a:t>
            </a:r>
          </a:p>
        </p:txBody>
      </p:sp>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4272086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 Colour 2">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2B7D7F5B-EF74-EE4C-BBB2-7CF94A689AE4}"/>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tx1"/>
                </a:solidFill>
                <a:latin typeface="Stonewall Voice Stonewall Proud" pitchFamily="2" charset="77"/>
              </a:defRPr>
            </a:lvl1pPr>
          </a:lstStyle>
          <a:p>
            <a:pPr lvl="0"/>
            <a:r>
              <a:rPr lang="en-US" dirty="0"/>
              <a:t>Section Header</a:t>
            </a:r>
          </a:p>
        </p:txBody>
      </p:sp>
      <p:sp>
        <p:nvSpPr>
          <p:cNvPr id="5" name="Text Placeholder 16">
            <a:extLst>
              <a:ext uri="{FF2B5EF4-FFF2-40B4-BE49-F238E27FC236}">
                <a16:creationId xmlns:a16="http://schemas.microsoft.com/office/drawing/2014/main" id="{223ACB66-2A8B-C24D-8F2C-EEAE75314079}"/>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08775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Half Page Image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97E7B9A-33D6-6245-B298-DD4DEA62C463}"/>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7" name="Text Placeholder 16">
            <a:extLst>
              <a:ext uri="{FF2B5EF4-FFF2-40B4-BE49-F238E27FC236}">
                <a16:creationId xmlns:a16="http://schemas.microsoft.com/office/drawing/2014/main" id="{9110BB37-C483-F34A-B538-000E37017713}"/>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8" name="Text Placeholder 16">
            <a:extLst>
              <a:ext uri="{FF2B5EF4-FFF2-40B4-BE49-F238E27FC236}">
                <a16:creationId xmlns:a16="http://schemas.microsoft.com/office/drawing/2014/main" id="{8845AD72-DA38-DD48-AA6A-2AACDB9F4448}"/>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9" name="Text Placeholder 18">
            <a:extLst>
              <a:ext uri="{FF2B5EF4-FFF2-40B4-BE49-F238E27FC236}">
                <a16:creationId xmlns:a16="http://schemas.microsoft.com/office/drawing/2014/main" id="{AA5089D6-989B-C34F-B2F1-275D44DD9CC0}"/>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21" name="Text Placeholder 20">
            <a:extLst>
              <a:ext uri="{FF2B5EF4-FFF2-40B4-BE49-F238E27FC236}">
                <a16:creationId xmlns:a16="http://schemas.microsoft.com/office/drawing/2014/main" id="{09963EB0-45EB-0F47-9E21-E46CFD93C699}"/>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25" name="Picture Placeholder 24">
            <a:extLst>
              <a:ext uri="{FF2B5EF4-FFF2-40B4-BE49-F238E27FC236}">
                <a16:creationId xmlns:a16="http://schemas.microsoft.com/office/drawing/2014/main" id="{9D68D376-EF86-9E47-B024-E66B704E7320}"/>
              </a:ext>
            </a:extLst>
          </p:cNvPr>
          <p:cNvSpPr>
            <a:spLocks noGrp="1"/>
          </p:cNvSpPr>
          <p:nvPr>
            <p:ph type="pic" sz="quarter" idx="14"/>
          </p:nvPr>
        </p:nvSpPr>
        <p:spPr>
          <a:xfrm>
            <a:off x="6096000" y="0"/>
            <a:ext cx="6096000"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375A8C30-F3AC-F84C-A9BB-82062127387D}"/>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1795923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able Slide">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6199AB6E-48E7-C244-AFE7-16405DF4141E}"/>
              </a:ext>
            </a:extLst>
          </p:cNvPr>
          <p:cNvSpPr>
            <a:spLocks noGrp="1"/>
          </p:cNvSpPr>
          <p:nvPr>
            <p:ph type="body" sz="quarter" idx="10" hasCustomPrompt="1"/>
          </p:nvPr>
        </p:nvSpPr>
        <p:spPr>
          <a:xfrm>
            <a:off x="385763" y="352425"/>
            <a:ext cx="53419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7CE25C84-A1EA-A34E-8C42-FAD16C5A9CDD}"/>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4" name="Text Placeholder 16">
            <a:extLst>
              <a:ext uri="{FF2B5EF4-FFF2-40B4-BE49-F238E27FC236}">
                <a16:creationId xmlns:a16="http://schemas.microsoft.com/office/drawing/2014/main" id="{255BF090-6446-F348-ADA0-D9CE795930CE}"/>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50535FEE-CFBA-4440-A8CF-1D9B9EAB2654}"/>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3" name="Text Placeholder 20">
            <a:extLst>
              <a:ext uri="{FF2B5EF4-FFF2-40B4-BE49-F238E27FC236}">
                <a16:creationId xmlns:a16="http://schemas.microsoft.com/office/drawing/2014/main" id="{63D33E93-B7CD-E24F-A8B1-5960C092977D}"/>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6" name="Text Placeholder 18">
            <a:extLst>
              <a:ext uri="{FF2B5EF4-FFF2-40B4-BE49-F238E27FC236}">
                <a16:creationId xmlns:a16="http://schemas.microsoft.com/office/drawing/2014/main" id="{C9BE11B1-D450-BB4D-B090-844B90242008}"/>
              </a:ext>
            </a:extLst>
          </p:cNvPr>
          <p:cNvSpPr>
            <a:spLocks noGrp="1"/>
          </p:cNvSpPr>
          <p:nvPr>
            <p:ph type="body" sz="quarter" idx="17" hasCustomPrompt="1"/>
          </p:nvPr>
        </p:nvSpPr>
        <p:spPr>
          <a:xfrm>
            <a:off x="6096000" y="352425"/>
            <a:ext cx="5710237"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Table Title</a:t>
            </a:r>
          </a:p>
        </p:txBody>
      </p:sp>
      <p:sp>
        <p:nvSpPr>
          <p:cNvPr id="17" name="Text Placeholder 20">
            <a:extLst>
              <a:ext uri="{FF2B5EF4-FFF2-40B4-BE49-F238E27FC236}">
                <a16:creationId xmlns:a16="http://schemas.microsoft.com/office/drawing/2014/main" id="{ED7AACC1-C32B-6847-AAB4-B92796D51831}"/>
              </a:ext>
            </a:extLst>
          </p:cNvPr>
          <p:cNvSpPr>
            <a:spLocks noGrp="1"/>
          </p:cNvSpPr>
          <p:nvPr>
            <p:ph type="body" sz="quarter" idx="18" hasCustomPrompt="1"/>
          </p:nvPr>
        </p:nvSpPr>
        <p:spPr>
          <a:xfrm>
            <a:off x="6096000" y="777631"/>
            <a:ext cx="5710237" cy="72799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Table description</a:t>
            </a:r>
            <a:endParaRPr lang="en-US" dirty="0"/>
          </a:p>
        </p:txBody>
      </p:sp>
      <p:sp>
        <p:nvSpPr>
          <p:cNvPr id="3" name="Table Placeholder 2">
            <a:extLst>
              <a:ext uri="{FF2B5EF4-FFF2-40B4-BE49-F238E27FC236}">
                <a16:creationId xmlns:a16="http://schemas.microsoft.com/office/drawing/2014/main" id="{65E67D97-898E-3F42-B50F-90393D95544A}"/>
              </a:ext>
            </a:extLst>
          </p:cNvPr>
          <p:cNvSpPr>
            <a:spLocks noGrp="1"/>
          </p:cNvSpPr>
          <p:nvPr>
            <p:ph type="tbl" sz="quarter" idx="19" hasCustomPrompt="1"/>
          </p:nvPr>
        </p:nvSpPr>
        <p:spPr>
          <a:xfrm>
            <a:off x="6096000" y="1700213"/>
            <a:ext cx="5710238" cy="4560887"/>
          </a:xfrm>
          <a:noFill/>
          <a:ln>
            <a:noFill/>
          </a:ln>
        </p:spPr>
        <p:style>
          <a:lnRef idx="2">
            <a:schemeClr val="accent6"/>
          </a:lnRef>
          <a:fillRef idx="1">
            <a:schemeClr val="lt1"/>
          </a:fillRef>
          <a:effectRef idx="0">
            <a:schemeClr val="accent6"/>
          </a:effectRef>
          <a:fontRef idx="minor">
            <a:schemeClr val="dk1"/>
          </a:fontRef>
        </p:style>
        <p:txBody>
          <a:bodyPr anchor="ctr"/>
          <a:lstStyle>
            <a:lvl1pPr algn="ctr">
              <a:buNone/>
              <a:defRPr sz="1600" b="0" i="0">
                <a:latin typeface="WORK SANS MEDIUM ROMAN" pitchFamily="2" charset="77"/>
              </a:defRPr>
            </a:lvl1pPr>
          </a:lstStyle>
          <a:p>
            <a:r>
              <a:rPr lang="en-US" dirty="0"/>
              <a:t>Click icon to insert table data</a:t>
            </a:r>
          </a:p>
        </p:txBody>
      </p:sp>
      <p:sp>
        <p:nvSpPr>
          <p:cNvPr id="10" name="Slide Number Placeholder 5">
            <a:extLst>
              <a:ext uri="{FF2B5EF4-FFF2-40B4-BE49-F238E27FC236}">
                <a16:creationId xmlns:a16="http://schemas.microsoft.com/office/drawing/2014/main" id="{03FBED14-2C47-6E44-A1C8-537CDDC7AA02}"/>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4214656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51D998A-C211-6446-8F01-2424DD45679B}"/>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5F9FF31E-9D43-2445-B8C3-C5A6084E72B1}"/>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15" name="Text Placeholder 16">
            <a:extLst>
              <a:ext uri="{FF2B5EF4-FFF2-40B4-BE49-F238E27FC236}">
                <a16:creationId xmlns:a16="http://schemas.microsoft.com/office/drawing/2014/main" id="{651ECFC7-6CDD-BE43-A58C-52A1569C0954}"/>
              </a:ext>
            </a:extLst>
          </p:cNvPr>
          <p:cNvSpPr>
            <a:spLocks noGrp="1"/>
          </p:cNvSpPr>
          <p:nvPr>
            <p:ph type="body" sz="quarter" idx="15" hasCustomPrompt="1"/>
          </p:nvPr>
        </p:nvSpPr>
        <p:spPr>
          <a:xfrm>
            <a:off x="385762" y="17004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87A2E474-EF79-BE41-ADAD-C4AB3D928D4B}"/>
              </a:ext>
            </a:extLst>
          </p:cNvPr>
          <p:cNvSpPr>
            <a:spLocks noGrp="1"/>
          </p:cNvSpPr>
          <p:nvPr>
            <p:ph type="body" sz="quarter" idx="12" hasCustomPrompt="1"/>
          </p:nvPr>
        </p:nvSpPr>
        <p:spPr>
          <a:xfrm>
            <a:off x="385763" y="2987362"/>
            <a:ext cx="11450636"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4" name="Text Placeholder 20">
            <a:extLst>
              <a:ext uri="{FF2B5EF4-FFF2-40B4-BE49-F238E27FC236}">
                <a16:creationId xmlns:a16="http://schemas.microsoft.com/office/drawing/2014/main" id="{BF861DBD-3AB0-F944-97A0-4C430C6887C7}"/>
              </a:ext>
            </a:extLst>
          </p:cNvPr>
          <p:cNvSpPr>
            <a:spLocks noGrp="1"/>
          </p:cNvSpPr>
          <p:nvPr>
            <p:ph type="body" sz="quarter" idx="13" hasCustomPrompt="1"/>
          </p:nvPr>
        </p:nvSpPr>
        <p:spPr>
          <a:xfrm>
            <a:off x="385763" y="3429000"/>
            <a:ext cx="11450636"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3" name="Slide Number Placeholder 5">
            <a:extLst>
              <a:ext uri="{FF2B5EF4-FFF2-40B4-BE49-F238E27FC236}">
                <a16:creationId xmlns:a16="http://schemas.microsoft.com/office/drawing/2014/main" id="{AC2D4F57-11E0-1043-B69F-7527DB0BE98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729538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CTA Slide">
    <p:spTree>
      <p:nvGrpSpPr>
        <p:cNvPr id="1" name=""/>
        <p:cNvGrpSpPr/>
        <p:nvPr/>
      </p:nvGrpSpPr>
      <p:grpSpPr>
        <a:xfrm>
          <a:off x="0" y="0"/>
          <a:ext cx="0" cy="0"/>
          <a:chOff x="0" y="0"/>
          <a:chExt cx="0" cy="0"/>
        </a:xfrm>
      </p:grpSpPr>
      <p:sp>
        <p:nvSpPr>
          <p:cNvPr id="17" name="Text Placeholder 14">
            <a:extLst>
              <a:ext uri="{FF2B5EF4-FFF2-40B4-BE49-F238E27FC236}">
                <a16:creationId xmlns:a16="http://schemas.microsoft.com/office/drawing/2014/main" id="{6EF3C046-6F28-9943-84C8-0AB7965682CD}"/>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8" name="Text Placeholder 16">
            <a:extLst>
              <a:ext uri="{FF2B5EF4-FFF2-40B4-BE49-F238E27FC236}">
                <a16:creationId xmlns:a16="http://schemas.microsoft.com/office/drawing/2014/main" id="{E4A6B5F7-081F-234F-B82B-92A60A57C5C7}"/>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 on 1 line</a:t>
            </a:r>
          </a:p>
        </p:txBody>
      </p:sp>
      <p:sp>
        <p:nvSpPr>
          <p:cNvPr id="14" name="Text Placeholder 18">
            <a:extLst>
              <a:ext uri="{FF2B5EF4-FFF2-40B4-BE49-F238E27FC236}">
                <a16:creationId xmlns:a16="http://schemas.microsoft.com/office/drawing/2014/main" id="{0FC8D631-65DE-F340-A975-104B1EEAD680}"/>
              </a:ext>
            </a:extLst>
          </p:cNvPr>
          <p:cNvSpPr>
            <a:spLocks noGrp="1"/>
          </p:cNvSpPr>
          <p:nvPr>
            <p:ph type="body" sz="quarter" idx="12" hasCustomPrompt="1"/>
          </p:nvPr>
        </p:nvSpPr>
        <p:spPr>
          <a:xfrm>
            <a:off x="385763" y="2004468"/>
            <a:ext cx="114506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5" name="Text Placeholder 20">
            <a:extLst>
              <a:ext uri="{FF2B5EF4-FFF2-40B4-BE49-F238E27FC236}">
                <a16:creationId xmlns:a16="http://schemas.microsoft.com/office/drawing/2014/main" id="{2FEDE389-9BC8-1340-8AAA-238E2D1965A6}"/>
              </a:ext>
            </a:extLst>
          </p:cNvPr>
          <p:cNvSpPr>
            <a:spLocks noGrp="1"/>
          </p:cNvSpPr>
          <p:nvPr>
            <p:ph type="body" sz="quarter" idx="13" hasCustomPrompt="1"/>
          </p:nvPr>
        </p:nvSpPr>
        <p:spPr>
          <a:xfrm>
            <a:off x="385763" y="2465984"/>
            <a:ext cx="11450637" cy="1972071"/>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0" name="Rectangle 9">
            <a:extLst>
              <a:ext uri="{FF2B5EF4-FFF2-40B4-BE49-F238E27FC236}">
                <a16:creationId xmlns:a16="http://schemas.microsoft.com/office/drawing/2014/main" id="{B740711F-1A11-8F4A-8CD4-4E30AD30091E}"/>
              </a:ext>
            </a:extLst>
          </p:cNvPr>
          <p:cNvSpPr/>
          <p:nvPr userDrawn="1"/>
        </p:nvSpPr>
        <p:spPr>
          <a:xfrm>
            <a:off x="0" y="4716380"/>
            <a:ext cx="12192000" cy="21416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B42E121-3D49-9246-888F-45D4B582AD6E}"/>
              </a:ext>
            </a:extLst>
          </p:cNvPr>
          <p:cNvSpPr>
            <a:spLocks noGrp="1"/>
          </p:cNvSpPr>
          <p:nvPr>
            <p:ph type="body" sz="quarter" idx="14" hasCustomPrompt="1"/>
          </p:nvPr>
        </p:nvSpPr>
        <p:spPr>
          <a:xfrm>
            <a:off x="385763" y="4922838"/>
            <a:ext cx="11452225" cy="1433512"/>
          </a:xfrm>
        </p:spPr>
        <p:txBody>
          <a:bodyPr lIns="0" tIns="0" rIns="0" bIns="0">
            <a:noAutofit/>
          </a:bodyPr>
          <a:lstStyle>
            <a:lvl1pPr marL="0" indent="0" algn="ctr">
              <a:lnSpc>
                <a:spcPct val="100000"/>
              </a:lnSpc>
              <a:buNone/>
              <a:defRPr sz="4500" b="0" i="0" spc="100" baseline="0">
                <a:solidFill>
                  <a:schemeClr val="bg2"/>
                </a:solidFill>
                <a:latin typeface="Stonewall Voice Stonewall Proud" pitchFamily="2" charset="77"/>
              </a:defRPr>
            </a:lvl1pPr>
          </a:lstStyle>
          <a:p>
            <a:pPr lvl="0"/>
            <a:r>
              <a:rPr lang="en-US" dirty="0"/>
              <a:t>Call to action</a:t>
            </a:r>
          </a:p>
        </p:txBody>
      </p:sp>
      <p:sp>
        <p:nvSpPr>
          <p:cNvPr id="12" name="Slide Number Placeholder 5">
            <a:extLst>
              <a:ext uri="{FF2B5EF4-FFF2-40B4-BE49-F238E27FC236}">
                <a16:creationId xmlns:a16="http://schemas.microsoft.com/office/drawing/2014/main" id="{D8652343-FD22-A84F-ACD0-45EDB790EA11}"/>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465784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A + Inf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C11406-9C72-A34A-ACE7-2FD76EB65047}"/>
              </a:ext>
            </a:extLst>
          </p:cNvPr>
          <p:cNvSpPr/>
          <p:nvPr userDrawn="1"/>
        </p:nvSpPr>
        <p:spPr>
          <a:xfrm>
            <a:off x="0" y="4716380"/>
            <a:ext cx="12192000" cy="2141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6">
            <a:extLst>
              <a:ext uri="{FF2B5EF4-FFF2-40B4-BE49-F238E27FC236}">
                <a16:creationId xmlns:a16="http://schemas.microsoft.com/office/drawing/2014/main" id="{7445E6FC-22EF-7442-8495-BDC7E9ECB83A}"/>
              </a:ext>
            </a:extLst>
          </p:cNvPr>
          <p:cNvSpPr>
            <a:spLocks noGrp="1"/>
          </p:cNvSpPr>
          <p:nvPr>
            <p:ph type="body" sz="quarter" idx="11" hasCustomPrompt="1"/>
          </p:nvPr>
        </p:nvSpPr>
        <p:spPr>
          <a:xfrm>
            <a:off x="633039" y="487188"/>
            <a:ext cx="4717893" cy="4229191"/>
          </a:xfrm>
          <a:noFill/>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Page headline</a:t>
            </a:r>
          </a:p>
        </p:txBody>
      </p:sp>
      <p:sp>
        <p:nvSpPr>
          <p:cNvPr id="9" name="Text Placeholder 18">
            <a:extLst>
              <a:ext uri="{FF2B5EF4-FFF2-40B4-BE49-F238E27FC236}">
                <a16:creationId xmlns:a16="http://schemas.microsoft.com/office/drawing/2014/main" id="{711D4046-63B9-7345-9C76-40D2D9F76634}"/>
              </a:ext>
            </a:extLst>
          </p:cNvPr>
          <p:cNvSpPr>
            <a:spLocks noGrp="1"/>
          </p:cNvSpPr>
          <p:nvPr>
            <p:ph type="body" sz="quarter" idx="12" hasCustomPrompt="1"/>
          </p:nvPr>
        </p:nvSpPr>
        <p:spPr>
          <a:xfrm>
            <a:off x="6608016" y="510988"/>
            <a:ext cx="5010242" cy="4205391"/>
          </a:xfrm>
        </p:spPr>
        <p:txBody>
          <a:bodyPr lIns="0" tIns="0" rIns="0" bIns="0">
            <a:noAutofit/>
          </a:bodyPr>
          <a:lstStyle>
            <a:lvl1pPr marL="0" indent="0">
              <a:lnSpc>
                <a:spcPct val="100000"/>
              </a:lnSpc>
              <a:buNone/>
              <a:defRPr sz="2000" b="0" i="0">
                <a:solidFill>
                  <a:schemeClr val="tx1"/>
                </a:solidFill>
                <a:latin typeface="WORK SANS MEDIUM ROMAN" pitchFamily="2" charset="77"/>
              </a:defRPr>
            </a:lvl1pPr>
          </a:lstStyle>
          <a:p>
            <a:pPr lvl="0"/>
            <a:r>
              <a:rPr lang="en-US" dirty="0"/>
              <a:t>Copy Subtitle</a:t>
            </a:r>
          </a:p>
        </p:txBody>
      </p:sp>
      <p:sp>
        <p:nvSpPr>
          <p:cNvPr id="8" name="Text Placeholder 2">
            <a:extLst>
              <a:ext uri="{FF2B5EF4-FFF2-40B4-BE49-F238E27FC236}">
                <a16:creationId xmlns:a16="http://schemas.microsoft.com/office/drawing/2014/main" id="{0AB6BCC8-C6D1-6C41-A0C0-70BCBF43060D}"/>
              </a:ext>
            </a:extLst>
          </p:cNvPr>
          <p:cNvSpPr>
            <a:spLocks noGrp="1"/>
          </p:cNvSpPr>
          <p:nvPr>
            <p:ph type="body" sz="quarter" idx="14" hasCustomPrompt="1"/>
          </p:nvPr>
        </p:nvSpPr>
        <p:spPr>
          <a:xfrm>
            <a:off x="633040" y="4716381"/>
            <a:ext cx="10985218" cy="2141620"/>
          </a:xfrm>
        </p:spPr>
        <p:txBody>
          <a:bodyPr lIns="0" tIns="0" rIns="0" bIns="0" anchor="ctr">
            <a:noAutofit/>
          </a:bodyPr>
          <a:lstStyle>
            <a:lvl1pPr marL="0" indent="0" algn="ctr">
              <a:lnSpc>
                <a:spcPct val="100000"/>
              </a:lnSpc>
              <a:buNone/>
              <a:defRPr sz="7000" b="0" i="0" spc="100" baseline="0">
                <a:solidFill>
                  <a:schemeClr val="bg2"/>
                </a:solidFill>
                <a:latin typeface="Stonewall Voice Stonewall Proud" pitchFamily="2" charset="77"/>
              </a:defRPr>
            </a:lvl1pPr>
          </a:lstStyle>
          <a:p>
            <a:pPr lvl="0"/>
            <a:r>
              <a:rPr lang="en-US" dirty="0"/>
              <a:t>Call to action</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91528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Colour 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3B014B24-7320-7943-B057-AF45D30668F3}"/>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758862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 Slid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EDC43DC-C565-2E40-83E7-90E43448FC26}"/>
              </a:ext>
            </a:extLst>
          </p:cNvPr>
          <p:cNvSpPr/>
          <p:nvPr userDrawn="1"/>
        </p:nvSpPr>
        <p:spPr>
          <a:xfrm>
            <a:off x="0" y="0"/>
            <a:ext cx="12192003" cy="3375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3160D02-365A-7D42-9CB6-6A8C369E785F}"/>
              </a:ext>
            </a:extLst>
          </p:cNvPr>
          <p:cNvSpPr/>
          <p:nvPr userDrawn="1"/>
        </p:nvSpPr>
        <p:spPr>
          <a:xfrm>
            <a:off x="8128000"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A9E74B-A05A-E944-A586-50D22EFEBC41}"/>
              </a:ext>
            </a:extLst>
          </p:cNvPr>
          <p:cNvSpPr/>
          <p:nvPr userDrawn="1"/>
        </p:nvSpPr>
        <p:spPr>
          <a:xfrm>
            <a:off x="-2"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47337BE3-5397-5941-8AD5-32E87976FD8C}"/>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solidFill>
                <a:latin typeface="Stonewall Voice Stonewall Proud" pitchFamily="2" charset="77"/>
              </a:defRPr>
            </a:lvl1pPr>
          </a:lstStyle>
          <a:p>
            <a:pPr lvl="0"/>
            <a:r>
              <a:rPr lang="en-US" dirty="0"/>
              <a:t>Section Header</a:t>
            </a:r>
          </a:p>
        </p:txBody>
      </p:sp>
      <p:sp>
        <p:nvSpPr>
          <p:cNvPr id="21" name="Text Placeholder 16">
            <a:extLst>
              <a:ext uri="{FF2B5EF4-FFF2-40B4-BE49-F238E27FC236}">
                <a16:creationId xmlns:a16="http://schemas.microsoft.com/office/drawing/2014/main" id="{4415932C-F795-BD4B-8D86-BE5DBCA55DA1}"/>
              </a:ext>
            </a:extLst>
          </p:cNvPr>
          <p:cNvSpPr>
            <a:spLocks noGrp="1"/>
          </p:cNvSpPr>
          <p:nvPr>
            <p:ph type="body" sz="quarter" idx="11" hasCustomPrompt="1"/>
          </p:nvPr>
        </p:nvSpPr>
        <p:spPr>
          <a:xfrm>
            <a:off x="385763" y="1006431"/>
            <a:ext cx="11450637" cy="1235586"/>
          </a:xfrm>
        </p:spPr>
        <p:txBody>
          <a:bodyPr lIns="0" tIns="0" rIns="0" bIns="0" anchor="t">
            <a:noAutofit/>
          </a:bodyPr>
          <a:lstStyle>
            <a:lvl1pPr marL="0" indent="0">
              <a:lnSpc>
                <a:spcPct val="100000"/>
              </a:lnSpc>
              <a:buNone/>
              <a:defRPr sz="5000" b="0" i="0" spc="100" baseline="0">
                <a:solidFill>
                  <a:schemeClr val="bg2"/>
                </a:solidFill>
                <a:latin typeface="Stonewall Voice Stonewall Proud" pitchFamily="2" charset="77"/>
              </a:defRPr>
            </a:lvl1pPr>
          </a:lstStyle>
          <a:p>
            <a:pPr lvl="0"/>
            <a:r>
              <a:rPr lang="en-US" dirty="0"/>
              <a:t>Longer page headline on 1 line</a:t>
            </a:r>
          </a:p>
        </p:txBody>
      </p:sp>
      <p:sp>
        <p:nvSpPr>
          <p:cNvPr id="23" name="Text Placeholder 18">
            <a:extLst>
              <a:ext uri="{FF2B5EF4-FFF2-40B4-BE49-F238E27FC236}">
                <a16:creationId xmlns:a16="http://schemas.microsoft.com/office/drawing/2014/main" id="{0073A4F7-EBB0-0A4F-9C79-35CB944EC4EF}"/>
              </a:ext>
            </a:extLst>
          </p:cNvPr>
          <p:cNvSpPr>
            <a:spLocks noGrp="1"/>
          </p:cNvSpPr>
          <p:nvPr>
            <p:ph type="body" sz="quarter" idx="12" hasCustomPrompt="1"/>
          </p:nvPr>
        </p:nvSpPr>
        <p:spPr>
          <a:xfrm>
            <a:off x="385763" y="2342024"/>
            <a:ext cx="11450637" cy="856435"/>
          </a:xfrm>
        </p:spPr>
        <p:txBody>
          <a:bodyPr lIns="0" tIns="0" rIns="0" bIns="0">
            <a:noAutofit/>
          </a:bodyPr>
          <a:lstStyle>
            <a:lvl1pPr marL="0" indent="0">
              <a:lnSpc>
                <a:spcPct val="100000"/>
              </a:lnSpc>
              <a:buNone/>
              <a:defRPr sz="1800" b="1" i="0">
                <a:solidFill>
                  <a:schemeClr val="bg1"/>
                </a:solidFill>
                <a:latin typeface="WORK SANS BOLD ROMAN" pitchFamily="2" charset="77"/>
              </a:defRPr>
            </a:lvl1pPr>
          </a:lstStyle>
          <a:p>
            <a:pPr lvl="0"/>
            <a:r>
              <a:rPr lang="en-US" dirty="0"/>
              <a:t>Copy Subtitle</a:t>
            </a:r>
          </a:p>
        </p:txBody>
      </p:sp>
      <p:sp>
        <p:nvSpPr>
          <p:cNvPr id="32" name="Text Placeholder 20">
            <a:extLst>
              <a:ext uri="{FF2B5EF4-FFF2-40B4-BE49-F238E27FC236}">
                <a16:creationId xmlns:a16="http://schemas.microsoft.com/office/drawing/2014/main" id="{C0523672-EC66-E94A-B818-FEF5D44A603B}"/>
              </a:ext>
            </a:extLst>
          </p:cNvPr>
          <p:cNvSpPr>
            <a:spLocks noGrp="1"/>
          </p:cNvSpPr>
          <p:nvPr>
            <p:ph type="body" sz="quarter" idx="17" hasCustomPrompt="1"/>
          </p:nvPr>
        </p:nvSpPr>
        <p:spPr>
          <a:xfrm>
            <a:off x="279394"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3" name="Text Placeholder 20">
            <a:extLst>
              <a:ext uri="{FF2B5EF4-FFF2-40B4-BE49-F238E27FC236}">
                <a16:creationId xmlns:a16="http://schemas.microsoft.com/office/drawing/2014/main" id="{D9007822-9453-AD4A-B1B2-B2E60BA4D986}"/>
              </a:ext>
            </a:extLst>
          </p:cNvPr>
          <p:cNvSpPr>
            <a:spLocks noGrp="1"/>
          </p:cNvSpPr>
          <p:nvPr>
            <p:ph type="body" sz="quarter" idx="18" hasCustomPrompt="1"/>
          </p:nvPr>
        </p:nvSpPr>
        <p:spPr>
          <a:xfrm>
            <a:off x="4328156"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4" name="Text Placeholder 20">
            <a:extLst>
              <a:ext uri="{FF2B5EF4-FFF2-40B4-BE49-F238E27FC236}">
                <a16:creationId xmlns:a16="http://schemas.microsoft.com/office/drawing/2014/main" id="{47539176-30F0-444A-9849-7D4505071800}"/>
              </a:ext>
            </a:extLst>
          </p:cNvPr>
          <p:cNvSpPr>
            <a:spLocks noGrp="1"/>
          </p:cNvSpPr>
          <p:nvPr>
            <p:ph type="body" sz="quarter" idx="19" hasCustomPrompt="1"/>
          </p:nvPr>
        </p:nvSpPr>
        <p:spPr>
          <a:xfrm>
            <a:off x="8407392"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15" name="Slide Number Placeholder 5">
            <a:extLst>
              <a:ext uri="{FF2B5EF4-FFF2-40B4-BE49-F238E27FC236}">
                <a16:creationId xmlns:a16="http://schemas.microsoft.com/office/drawing/2014/main" id="{E1846D56-5463-994A-8F5B-5E686AD7E5F4}"/>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131601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 Slide 2">
    <p:spTree>
      <p:nvGrpSpPr>
        <p:cNvPr id="1" name=""/>
        <p:cNvGrpSpPr/>
        <p:nvPr/>
      </p:nvGrpSpPr>
      <p:grpSpPr>
        <a:xfrm>
          <a:off x="0" y="0"/>
          <a:ext cx="0" cy="0"/>
          <a:chOff x="0" y="0"/>
          <a:chExt cx="0" cy="0"/>
        </a:xfrm>
      </p:grpSpPr>
      <p:sp>
        <p:nvSpPr>
          <p:cNvPr id="23" name="Picture Placeholder 18">
            <a:extLst>
              <a:ext uri="{FF2B5EF4-FFF2-40B4-BE49-F238E27FC236}">
                <a16:creationId xmlns:a16="http://schemas.microsoft.com/office/drawing/2014/main" id="{4384051D-2E0F-8949-8FB7-0414076EE417}"/>
              </a:ext>
            </a:extLst>
          </p:cNvPr>
          <p:cNvSpPr>
            <a:spLocks noGrp="1"/>
          </p:cNvSpPr>
          <p:nvPr>
            <p:ph type="pic" sz="quarter" idx="12" hasCustomPrompt="1"/>
          </p:nvPr>
        </p:nvSpPr>
        <p:spPr>
          <a:xfrm>
            <a:off x="2577825" y="1944534"/>
            <a:ext cx="220980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4" name="Picture Placeholder 18">
            <a:extLst>
              <a:ext uri="{FF2B5EF4-FFF2-40B4-BE49-F238E27FC236}">
                <a16:creationId xmlns:a16="http://schemas.microsoft.com/office/drawing/2014/main" id="{328BA3D8-25EA-FC42-96BF-F590BC5604EB}"/>
              </a:ext>
            </a:extLst>
          </p:cNvPr>
          <p:cNvSpPr>
            <a:spLocks noGrp="1"/>
          </p:cNvSpPr>
          <p:nvPr>
            <p:ph type="pic" sz="quarter" idx="13" hasCustomPrompt="1"/>
          </p:nvPr>
        </p:nvSpPr>
        <p:spPr>
          <a:xfrm>
            <a:off x="6999125" y="1944534"/>
            <a:ext cx="224706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5" name="Picture Placeholder 18">
            <a:extLst>
              <a:ext uri="{FF2B5EF4-FFF2-40B4-BE49-F238E27FC236}">
                <a16:creationId xmlns:a16="http://schemas.microsoft.com/office/drawing/2014/main" id="{3536641F-4F26-764A-B207-975AAB288FE1}"/>
              </a:ext>
            </a:extLst>
          </p:cNvPr>
          <p:cNvSpPr>
            <a:spLocks noGrp="1"/>
          </p:cNvSpPr>
          <p:nvPr>
            <p:ph type="pic" sz="quarter" idx="14" hasCustomPrompt="1"/>
          </p:nvPr>
        </p:nvSpPr>
        <p:spPr>
          <a:xfrm>
            <a:off x="4787625" y="4171799"/>
            <a:ext cx="2222891"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6" name="Picture Placeholder 18">
            <a:extLst>
              <a:ext uri="{FF2B5EF4-FFF2-40B4-BE49-F238E27FC236}">
                <a16:creationId xmlns:a16="http://schemas.microsoft.com/office/drawing/2014/main" id="{6ADC16EF-F01D-CC42-827A-4E452CA784C8}"/>
              </a:ext>
            </a:extLst>
          </p:cNvPr>
          <p:cNvSpPr>
            <a:spLocks noGrp="1"/>
          </p:cNvSpPr>
          <p:nvPr>
            <p:ph type="pic" sz="quarter" idx="15" hasCustomPrompt="1"/>
          </p:nvPr>
        </p:nvSpPr>
        <p:spPr>
          <a:xfrm>
            <a:off x="367486" y="4171799"/>
            <a:ext cx="2209800"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7" name="Text Placeholder 14">
            <a:extLst>
              <a:ext uri="{FF2B5EF4-FFF2-40B4-BE49-F238E27FC236}">
                <a16:creationId xmlns:a16="http://schemas.microsoft.com/office/drawing/2014/main" id="{B4D3D220-EA2E-C24F-9494-A5DF992A3173}"/>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4" name="Text Placeholder 16">
            <a:extLst>
              <a:ext uri="{FF2B5EF4-FFF2-40B4-BE49-F238E27FC236}">
                <a16:creationId xmlns:a16="http://schemas.microsoft.com/office/drawing/2014/main" id="{4D86813D-4ECB-634F-8478-A0849D8D29C8}"/>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28" name="Text Placeholder 27">
            <a:extLst>
              <a:ext uri="{FF2B5EF4-FFF2-40B4-BE49-F238E27FC236}">
                <a16:creationId xmlns:a16="http://schemas.microsoft.com/office/drawing/2014/main" id="{D482AC03-3F8D-BE45-BE15-0B3016C8BFF5}"/>
              </a:ext>
            </a:extLst>
          </p:cNvPr>
          <p:cNvSpPr>
            <a:spLocks noGrp="1"/>
          </p:cNvSpPr>
          <p:nvPr>
            <p:ph type="body" sz="quarter" idx="16" hasCustomPrompt="1"/>
          </p:nvPr>
        </p:nvSpPr>
        <p:spPr>
          <a:xfrm>
            <a:off x="3671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1" name="Text Placeholder 27">
            <a:extLst>
              <a:ext uri="{FF2B5EF4-FFF2-40B4-BE49-F238E27FC236}">
                <a16:creationId xmlns:a16="http://schemas.microsoft.com/office/drawing/2014/main" id="{BBF20D23-34E5-3F40-9F4E-F04DA7C52078}"/>
              </a:ext>
            </a:extLst>
          </p:cNvPr>
          <p:cNvSpPr>
            <a:spLocks noGrp="1"/>
          </p:cNvSpPr>
          <p:nvPr>
            <p:ph type="body" sz="quarter" idx="18" hasCustomPrompt="1"/>
          </p:nvPr>
        </p:nvSpPr>
        <p:spPr>
          <a:xfrm>
            <a:off x="2584101" y="4171799"/>
            <a:ext cx="2209800"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0" name="Text Placeholder 27">
            <a:extLst>
              <a:ext uri="{FF2B5EF4-FFF2-40B4-BE49-F238E27FC236}">
                <a16:creationId xmlns:a16="http://schemas.microsoft.com/office/drawing/2014/main" id="{0B1FEC26-1A82-CC47-B763-B80C98AF74BF}"/>
              </a:ext>
            </a:extLst>
          </p:cNvPr>
          <p:cNvSpPr>
            <a:spLocks noGrp="1"/>
          </p:cNvSpPr>
          <p:nvPr>
            <p:ph type="body" sz="quarter" idx="17" hasCustomPrompt="1"/>
          </p:nvPr>
        </p:nvSpPr>
        <p:spPr>
          <a:xfrm>
            <a:off x="47884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2" name="Text Placeholder 27">
            <a:extLst>
              <a:ext uri="{FF2B5EF4-FFF2-40B4-BE49-F238E27FC236}">
                <a16:creationId xmlns:a16="http://schemas.microsoft.com/office/drawing/2014/main" id="{C9E14880-FF66-AC48-8FB6-5F21C32A8D6D}"/>
              </a:ext>
            </a:extLst>
          </p:cNvPr>
          <p:cNvSpPr>
            <a:spLocks noGrp="1"/>
          </p:cNvSpPr>
          <p:nvPr>
            <p:ph type="body" sz="quarter" idx="19" hasCustomPrompt="1"/>
          </p:nvPr>
        </p:nvSpPr>
        <p:spPr>
          <a:xfrm>
            <a:off x="7017329" y="4171799"/>
            <a:ext cx="2247059"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3" name="Text Placeholder 27">
            <a:extLst>
              <a:ext uri="{FF2B5EF4-FFF2-40B4-BE49-F238E27FC236}">
                <a16:creationId xmlns:a16="http://schemas.microsoft.com/office/drawing/2014/main" id="{E2C11379-BAE4-8D4E-8C78-698A4E7DBAFC}"/>
              </a:ext>
            </a:extLst>
          </p:cNvPr>
          <p:cNvSpPr>
            <a:spLocks noGrp="1"/>
          </p:cNvSpPr>
          <p:nvPr>
            <p:ph type="body" sz="quarter" idx="20" hasCustomPrompt="1"/>
          </p:nvPr>
        </p:nvSpPr>
        <p:spPr>
          <a:xfrm>
            <a:off x="9233944" y="1944534"/>
            <a:ext cx="2602455" cy="4445004"/>
          </a:xfrm>
          <a:solidFill>
            <a:schemeClr val="tx2"/>
          </a:solidFill>
        </p:spPr>
        <p:txBody>
          <a:bodyPr lIns="108000" tIns="108000" rIns="108000" bIns="108000" anchor="ctr"/>
          <a:lstStyle>
            <a:lvl1pPr marL="0" indent="0" algn="ctr">
              <a:lnSpc>
                <a:spcPct val="100000"/>
              </a:lnSpc>
              <a:buNone/>
              <a:defRPr sz="1400" b="0" i="0">
                <a:solidFill>
                  <a:schemeClr val="bg1"/>
                </a:solidFill>
                <a:latin typeface="WORK SANS MEDIUM ROMAN" pitchFamily="2" charset="77"/>
              </a:defRPr>
            </a:lvl1pPr>
          </a:lstStyle>
          <a:p>
            <a:pPr lvl="0"/>
            <a:r>
              <a:rPr lang="en-US" dirty="0"/>
              <a:t>Add copy </a:t>
            </a:r>
          </a:p>
        </p:txBody>
      </p:sp>
      <p:sp>
        <p:nvSpPr>
          <p:cNvPr id="17" name="Slide Number Placeholder 5">
            <a:extLst>
              <a:ext uri="{FF2B5EF4-FFF2-40B4-BE49-F238E27FC236}">
                <a16:creationId xmlns:a16="http://schemas.microsoft.com/office/drawing/2014/main" id="{A90DF8BD-7174-F946-8E68-FE11E6900778}"/>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43454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4B7D1A5C-AD71-1741-8E88-AB76314972E0}"/>
              </a:ext>
            </a:extLst>
          </p:cNvPr>
          <p:cNvSpPr>
            <a:spLocks noGrp="1"/>
          </p:cNvSpPr>
          <p:nvPr>
            <p:ph type="body" sz="quarter" idx="16" hasCustomPrompt="1"/>
          </p:nvPr>
        </p:nvSpPr>
        <p:spPr>
          <a:xfrm>
            <a:off x="2987090" y="2636026"/>
            <a:ext cx="7761120" cy="1585948"/>
          </a:xfrm>
        </p:spPr>
        <p:txBody>
          <a:bodyPr lIns="0" tIns="0" rIns="0" bIns="0" anchor="ctr">
            <a:noAutofit/>
          </a:bodyPr>
          <a:lstStyle>
            <a:lvl1pPr marL="0" indent="0">
              <a:lnSpc>
                <a:spcPct val="100000"/>
              </a:lnSpc>
              <a:buNone/>
              <a:defRPr sz="11000" b="1" i="0" spc="100" baseline="0">
                <a:solidFill>
                  <a:schemeClr val="bg2"/>
                </a:solidFill>
                <a:latin typeface="Stonewall Voice Bold Condensed" pitchFamily="2" charset="77"/>
              </a:defRPr>
            </a:lvl1pPr>
          </a:lstStyle>
          <a:p>
            <a:pPr lvl="0"/>
            <a:r>
              <a:rPr lang="en-US" dirty="0"/>
              <a:t>THANK YOU</a:t>
            </a:r>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2151324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Click to edit Master title style</a:t>
            </a:r>
          </a:p>
        </p:txBody>
      </p:sp>
      <p:sp>
        <p:nvSpPr>
          <p:cNvPr id="12" name="Shape 12"/>
          <p:cNvSpPr>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9990360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Colour 2">
    <p:spTree>
      <p:nvGrpSpPr>
        <p:cNvPr id="1" name=""/>
        <p:cNvGrpSpPr/>
        <p:nvPr/>
      </p:nvGrpSpPr>
      <p:grpSpPr>
        <a:xfrm>
          <a:off x="0" y="0"/>
          <a:ext cx="0" cy="0"/>
          <a:chOff x="0" y="0"/>
          <a:chExt cx="0" cy="0"/>
        </a:xfrm>
      </p:grpSpPr>
      <p:sp>
        <p:nvSpPr>
          <p:cNvPr id="15" name="Text Placeholder 11">
            <a:extLst>
              <a:ext uri="{FF2B5EF4-FFF2-40B4-BE49-F238E27FC236}">
                <a16:creationId xmlns:a16="http://schemas.microsoft.com/office/drawing/2014/main" id="{89992ADD-7AB0-D04C-A7D6-C5BF3D161F51}"/>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tx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4556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 Colour 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“Quote goes here”</a:t>
            </a:r>
          </a:p>
        </p:txBody>
      </p:sp>
      <p:sp>
        <p:nvSpPr>
          <p:cNvPr id="10" name="Text Placeholder 9">
            <a:extLst>
              <a:ext uri="{FF2B5EF4-FFF2-40B4-BE49-F238E27FC236}">
                <a16:creationId xmlns:a16="http://schemas.microsoft.com/office/drawing/2014/main" id="{68271E12-C005-AE4A-821B-B1D61ED78EF8}"/>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bg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08096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Colour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10000" b="0" i="0" spc="100" baseline="0">
                <a:solidFill>
                  <a:schemeClr val="tx2"/>
                </a:solidFill>
                <a:latin typeface="Stonewall Voice Stonewall Proud" pitchFamily="2" charset="77"/>
              </a:defRPr>
            </a:lvl1pPr>
          </a:lstStyle>
          <a:p>
            <a:pPr lvl="0"/>
            <a:r>
              <a:rPr lang="en-US" dirty="0"/>
              <a:t>“Quote goes here”</a:t>
            </a:r>
          </a:p>
        </p:txBody>
      </p:sp>
      <p:sp>
        <p:nvSpPr>
          <p:cNvPr id="5" name="Text Placeholder 9">
            <a:extLst>
              <a:ext uri="{FF2B5EF4-FFF2-40B4-BE49-F238E27FC236}">
                <a16:creationId xmlns:a16="http://schemas.microsoft.com/office/drawing/2014/main" id="{BB5D9440-2B0C-C743-A8C6-A028094CBCFE}"/>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tx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48392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Quote and Half Page Imag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bg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98810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ong Quote and Half Page Imag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7841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 Stonewall logo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B8BD380-2C7D-BE41-A5CC-0E9402BA7C6C}"/>
              </a:ext>
            </a:extLst>
          </p:cNvPr>
          <p:cNvSpPr>
            <a:spLocks noGrp="1"/>
          </p:cNvSpPr>
          <p:nvPr>
            <p:ph type="pic" sz="quarter" idx="14"/>
          </p:nvPr>
        </p:nvSpPr>
        <p:spPr>
          <a:xfrm>
            <a:off x="0" y="0"/>
            <a:ext cx="12192000" cy="6858000"/>
          </a:xfrm>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pic>
        <p:nvPicPr>
          <p:cNvPr id="5" name="Graphic 4">
            <a:extLst>
              <a:ext uri="{FF2B5EF4-FFF2-40B4-BE49-F238E27FC236}">
                <a16:creationId xmlns:a16="http://schemas.microsoft.com/office/drawing/2014/main" id="{3B59964D-3648-CD47-AF58-12D62ADAC6E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03513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media Slide - Gre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01172-158C-1145-B878-F84F01E6E8CB}"/>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7" name="Text Placeholder 18">
            <a:extLst>
              <a:ext uri="{FF2B5EF4-FFF2-40B4-BE49-F238E27FC236}">
                <a16:creationId xmlns:a16="http://schemas.microsoft.com/office/drawing/2014/main" id="{C723E75F-47F9-7543-A856-15D9B337DBDF}"/>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2F982D26-6894-9942-9BE7-0B270B6A4679}"/>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10" name="Graphic 9">
            <a:extLst>
              <a:ext uri="{FF2B5EF4-FFF2-40B4-BE49-F238E27FC236}">
                <a16:creationId xmlns:a16="http://schemas.microsoft.com/office/drawing/2014/main" id="{55EA6E95-A0D0-414E-A33C-5D3EE5A5906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65384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5E6B2-4F46-FF48-9FC2-648504F2FEE8}" type="datetime1">
              <a:rPr lang="en-GB" smtClean="0"/>
              <a:t>12/10/2022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F6716-8E17-ED4A-B963-6D315C0345D6}" type="slidenum">
              <a:rPr lang="en-US" smtClean="0"/>
              <a:t>‹#›</a:t>
            </a:fld>
            <a:endParaRPr lang="en-US"/>
          </a:p>
        </p:txBody>
      </p:sp>
    </p:spTree>
    <p:extLst>
      <p:ext uri="{BB962C8B-B14F-4D97-AF65-F5344CB8AC3E}">
        <p14:creationId xmlns:p14="http://schemas.microsoft.com/office/powerpoint/2010/main" val="3117944204"/>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8" r:id="rId3"/>
    <p:sldLayoutId id="2147483699" r:id="rId4"/>
    <p:sldLayoutId id="2147483712" r:id="rId5"/>
    <p:sldLayoutId id="2147483715" r:id="rId6"/>
    <p:sldLayoutId id="2147483722" r:id="rId7"/>
    <p:sldLayoutId id="2147483708" r:id="rId8"/>
    <p:sldLayoutId id="2147483700" r:id="rId9"/>
    <p:sldLayoutId id="2147483717" r:id="rId10"/>
    <p:sldLayoutId id="2147483718" r:id="rId11"/>
    <p:sldLayoutId id="2147483719" r:id="rId12"/>
    <p:sldLayoutId id="2147483720" r:id="rId13"/>
    <p:sldLayoutId id="2147483721" r:id="rId14"/>
    <p:sldLayoutId id="2147483701" r:id="rId15"/>
    <p:sldLayoutId id="2147483703" r:id="rId16"/>
    <p:sldLayoutId id="2147483702" r:id="rId17"/>
    <p:sldLayoutId id="2147483710" r:id="rId18"/>
    <p:sldLayoutId id="2147483714" r:id="rId19"/>
    <p:sldLayoutId id="2147483704" r:id="rId20"/>
    <p:sldLayoutId id="2147483716" r:id="rId21"/>
    <p:sldLayoutId id="2147483711" r:id="rId22"/>
    <p:sldLayoutId id="214748372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488"/>
        </a:solidFill>
        <a:effectLst/>
      </p:bgPr>
    </p:bg>
    <p:spTree>
      <p:nvGrpSpPr>
        <p:cNvPr id="1" name=""/>
        <p:cNvGrpSpPr/>
        <p:nvPr/>
      </p:nvGrpSpPr>
      <p:grpSpPr>
        <a:xfrm>
          <a:off x="0" y="0"/>
          <a:ext cx="0" cy="0"/>
          <a:chOff x="0" y="0"/>
          <a:chExt cx="0" cy="0"/>
        </a:xfrm>
      </p:grpSpPr>
      <p:sp>
        <p:nvSpPr>
          <p:cNvPr id="123" name="Shape 123"/>
          <p:cNvSpPr/>
          <p:nvPr/>
        </p:nvSpPr>
        <p:spPr>
          <a:xfrm>
            <a:off x="385321" y="110945"/>
            <a:ext cx="11421358" cy="646330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GB" sz="3600" b="1" dirty="0">
                <a:solidFill>
                  <a:schemeClr val="bg1"/>
                </a:solidFill>
                <a:latin typeface="Arial" panose="020B0604020202020204" pitchFamily="34" charset="0"/>
                <a:cs typeface="Arial" panose="020B0604020202020204" pitchFamily="34" charset="0"/>
              </a:rPr>
              <a:t>PowerPoint template to accompany the Who Am I? lesson pack for:</a:t>
            </a:r>
          </a:p>
          <a:p>
            <a:endParaRPr lang="en-GB"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Learners with SEND/ASN/ALN</a:t>
            </a:r>
          </a:p>
          <a:p>
            <a:endParaRPr lang="en-US" sz="20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40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2000"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Who are Stonewall?</a:t>
            </a:r>
          </a:p>
          <a:p>
            <a:r>
              <a:rPr lang="en-GB" sz="140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4A30B-4132-47C6-BE48-D247933D240F}"/>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GB" dirty="0"/>
              <a:t>Recap</a:t>
            </a:r>
            <a:endParaRPr lang="en-US" dirty="0"/>
          </a:p>
        </p:txBody>
      </p:sp>
      <p:pic>
        <p:nvPicPr>
          <p:cNvPr id="4" name="Picture 3" descr="What did we learn today?">
            <a:extLst>
              <a:ext uri="{FF2B5EF4-FFF2-40B4-BE49-F238E27FC236}">
                <a16:creationId xmlns:a16="http://schemas.microsoft.com/office/drawing/2014/main" id="{F5587FC6-82D7-4CF0-A06B-3148589A3CFB}"/>
              </a:ext>
            </a:extLst>
          </p:cNvPr>
          <p:cNvPicPr>
            <a:picLocks noChangeAspect="1"/>
          </p:cNvPicPr>
          <p:nvPr/>
        </p:nvPicPr>
        <p:blipFill>
          <a:blip r:embed="rId3"/>
          <a:stretch>
            <a:fillRect/>
          </a:stretch>
        </p:blipFill>
        <p:spPr>
          <a:xfrm>
            <a:off x="2485651" y="948146"/>
            <a:ext cx="7115175" cy="1905000"/>
          </a:xfrm>
          <a:prstGeom prst="rect">
            <a:avLst/>
          </a:prstGeom>
        </p:spPr>
      </p:pic>
    </p:spTree>
    <p:extLst>
      <p:ext uri="{BB962C8B-B14F-4D97-AF65-F5344CB8AC3E}">
        <p14:creationId xmlns:p14="http://schemas.microsoft.com/office/powerpoint/2010/main" val="230868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608757-C0FC-C043-82B7-2CB9086854ED}"/>
              </a:ext>
            </a:extLst>
          </p:cNvPr>
          <p:cNvSpPr>
            <a:spLocks noGrp="1"/>
          </p:cNvSpPr>
          <p:nvPr>
            <p:ph type="body" sz="quarter" idx="13"/>
          </p:nvPr>
        </p:nvSpPr>
        <p:spPr>
          <a:xfrm>
            <a:off x="497681" y="1397907"/>
            <a:ext cx="11196638" cy="3252788"/>
          </a:xfrm>
        </p:spPr>
        <p:txBody>
          <a:bodyPr/>
          <a:lstStyle/>
          <a:p>
            <a:r>
              <a:rPr lang="en-GB" sz="9600" dirty="0">
                <a:solidFill>
                  <a:schemeClr val="tx1"/>
                </a:solidFill>
              </a:rPr>
              <a:t>School &amp; College Role Models</a:t>
            </a:r>
          </a:p>
          <a:p>
            <a:r>
              <a:rPr lang="en-GB" dirty="0">
                <a:solidFill>
                  <a:schemeClr val="tx2"/>
                </a:solidFill>
              </a:rPr>
              <a:t>People and Religion</a:t>
            </a:r>
            <a:endParaRPr lang="en-US" dirty="0">
              <a:solidFill>
                <a:schemeClr val="tx2"/>
              </a:solidFill>
            </a:endParaRPr>
          </a:p>
        </p:txBody>
      </p:sp>
      <p:sp>
        <p:nvSpPr>
          <p:cNvPr id="4" name="Title 3">
            <a:extLst>
              <a:ext uri="{FF2B5EF4-FFF2-40B4-BE49-F238E27FC236}">
                <a16:creationId xmlns:a16="http://schemas.microsoft.com/office/drawing/2014/main" id="{965BDCB9-1318-42A7-A1BA-66216F2342DA}"/>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GB" dirty="0"/>
              <a:t>Title page</a:t>
            </a:r>
            <a:endParaRPr lang="en-US" dirty="0"/>
          </a:p>
        </p:txBody>
      </p:sp>
    </p:spTree>
    <p:extLst>
      <p:ext uri="{BB962C8B-B14F-4D97-AF65-F5344CB8AC3E}">
        <p14:creationId xmlns:p14="http://schemas.microsoft.com/office/powerpoint/2010/main" val="47768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4A30B-4132-47C6-BE48-D247933D240F}"/>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GB" dirty="0"/>
              <a:t>Learning objective</a:t>
            </a:r>
            <a:endParaRPr lang="en-US" dirty="0"/>
          </a:p>
        </p:txBody>
      </p:sp>
      <p:sp>
        <p:nvSpPr>
          <p:cNvPr id="9" name="Rectangle 8">
            <a:extLst>
              <a:ext uri="{FF2B5EF4-FFF2-40B4-BE49-F238E27FC236}">
                <a16:creationId xmlns:a16="http://schemas.microsoft.com/office/drawing/2014/main" id="{16D6F6A7-39A8-48D1-A596-B16F1E33118E}"/>
              </a:ext>
              <a:ext uri="{C183D7F6-B498-43B3-948B-1728B52AA6E4}">
                <adec:decorative xmlns:adec="http://schemas.microsoft.com/office/drawing/2017/decorative" val="1"/>
              </a:ext>
            </a:extLst>
          </p:cNvPr>
          <p:cNvSpPr/>
          <p:nvPr/>
        </p:nvSpPr>
        <p:spPr>
          <a:xfrm>
            <a:off x="637309" y="555671"/>
            <a:ext cx="10917381" cy="570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We are learning">
            <a:extLst>
              <a:ext uri="{FF2B5EF4-FFF2-40B4-BE49-F238E27FC236}">
                <a16:creationId xmlns:a16="http://schemas.microsoft.com/office/drawing/2014/main" id="{9DC7EE39-DAD4-4ABC-8276-ACF9C8B3C3AE}"/>
              </a:ext>
            </a:extLst>
          </p:cNvPr>
          <p:cNvPicPr>
            <a:picLocks noChangeAspect="1"/>
          </p:cNvPicPr>
          <p:nvPr/>
        </p:nvPicPr>
        <p:blipFill>
          <a:blip r:embed="rId3"/>
          <a:stretch>
            <a:fillRect/>
          </a:stretch>
        </p:blipFill>
        <p:spPr>
          <a:xfrm>
            <a:off x="3714750" y="1060305"/>
            <a:ext cx="4762500" cy="2114550"/>
          </a:xfrm>
          <a:prstGeom prst="rect">
            <a:avLst/>
          </a:prstGeom>
        </p:spPr>
      </p:pic>
      <p:pic>
        <p:nvPicPr>
          <p:cNvPr id="6" name="Picture 5" descr="To identify symbols for different religions">
            <a:extLst>
              <a:ext uri="{FF2B5EF4-FFF2-40B4-BE49-F238E27FC236}">
                <a16:creationId xmlns:a16="http://schemas.microsoft.com/office/drawing/2014/main" id="{272C4C8F-D0FD-4C60-8BE8-A033033CF613}"/>
              </a:ext>
            </a:extLst>
          </p:cNvPr>
          <p:cNvPicPr>
            <a:picLocks noChangeAspect="1"/>
          </p:cNvPicPr>
          <p:nvPr/>
        </p:nvPicPr>
        <p:blipFill>
          <a:blip r:embed="rId4"/>
          <a:stretch>
            <a:fillRect/>
          </a:stretch>
        </p:blipFill>
        <p:spPr>
          <a:xfrm>
            <a:off x="1643062" y="3174855"/>
            <a:ext cx="8905875" cy="1809750"/>
          </a:xfrm>
          <a:prstGeom prst="rect">
            <a:avLst/>
          </a:prstGeom>
        </p:spPr>
      </p:pic>
    </p:spTree>
    <p:extLst>
      <p:ext uri="{BB962C8B-B14F-4D97-AF65-F5344CB8AC3E}">
        <p14:creationId xmlns:p14="http://schemas.microsoft.com/office/powerpoint/2010/main" val="2469511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DDE10-100F-48E1-B8CA-9C0DEC50DA8B}"/>
              </a:ext>
              <a:ext uri="{C183D7F6-B498-43B3-948B-1728B52AA6E4}">
                <adec:decorative xmlns:adec="http://schemas.microsoft.com/office/drawing/2017/decorative" val="1"/>
              </a:ext>
            </a:extLst>
          </p:cNvPr>
          <p:cNvSpPr/>
          <p:nvPr/>
        </p:nvSpPr>
        <p:spPr>
          <a:xfrm>
            <a:off x="528128" y="574963"/>
            <a:ext cx="4780852" cy="570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96201-52E9-4728-B20B-B0BEBC2B7D9C}"/>
              </a:ext>
              <a:ext uri="{C183D7F6-B498-43B3-948B-1728B52AA6E4}">
                <adec:decorative xmlns:adec="http://schemas.microsoft.com/office/drawing/2017/decorative" val="0"/>
              </a:ext>
            </a:extLst>
          </p:cNvPr>
          <p:cNvSpPr>
            <a:spLocks noGrp="1"/>
          </p:cNvSpPr>
          <p:nvPr>
            <p:ph type="title" idx="4294967295"/>
          </p:nvPr>
        </p:nvSpPr>
        <p:spPr>
          <a:xfrm>
            <a:off x="0" y="-1325563"/>
            <a:ext cx="10515600" cy="1325563"/>
          </a:xfrm>
        </p:spPr>
        <p:txBody>
          <a:bodyPr/>
          <a:lstStyle/>
          <a:p>
            <a:r>
              <a:rPr lang="en-US" dirty="0"/>
              <a:t>Class agreement 1</a:t>
            </a:r>
          </a:p>
        </p:txBody>
      </p:sp>
      <p:pic>
        <p:nvPicPr>
          <p:cNvPr id="9" name="Picture 8" descr="Class agreement">
            <a:extLst>
              <a:ext uri="{FF2B5EF4-FFF2-40B4-BE49-F238E27FC236}">
                <a16:creationId xmlns:a16="http://schemas.microsoft.com/office/drawing/2014/main" id="{28A26A1C-1F70-4E48-97FA-B64BFA5DB6FA}"/>
              </a:ext>
            </a:extLst>
          </p:cNvPr>
          <p:cNvPicPr>
            <a:picLocks noChangeAspect="1"/>
          </p:cNvPicPr>
          <p:nvPr/>
        </p:nvPicPr>
        <p:blipFill>
          <a:blip r:embed="rId3"/>
          <a:stretch>
            <a:fillRect/>
          </a:stretch>
        </p:blipFill>
        <p:spPr>
          <a:xfrm>
            <a:off x="870679" y="613548"/>
            <a:ext cx="4095750" cy="1933575"/>
          </a:xfrm>
          <a:prstGeom prst="rect">
            <a:avLst/>
          </a:prstGeom>
        </p:spPr>
      </p:pic>
      <p:pic>
        <p:nvPicPr>
          <p:cNvPr id="10" name="Picture 9" descr="What is kind?&#10;What is not kind?">
            <a:extLst>
              <a:ext uri="{FF2B5EF4-FFF2-40B4-BE49-F238E27FC236}">
                <a16:creationId xmlns:a16="http://schemas.microsoft.com/office/drawing/2014/main" id="{4DFA687C-8E1C-4A65-BC0E-5B7A2CA27B80}"/>
              </a:ext>
            </a:extLst>
          </p:cNvPr>
          <p:cNvPicPr>
            <a:picLocks noChangeAspect="1"/>
          </p:cNvPicPr>
          <p:nvPr/>
        </p:nvPicPr>
        <p:blipFill>
          <a:blip r:embed="rId4"/>
          <a:stretch>
            <a:fillRect/>
          </a:stretch>
        </p:blipFill>
        <p:spPr>
          <a:xfrm>
            <a:off x="1061179" y="2547123"/>
            <a:ext cx="3905250" cy="3295650"/>
          </a:xfrm>
          <a:prstGeom prst="rect">
            <a:avLst/>
          </a:prstGeom>
        </p:spPr>
      </p:pic>
      <p:pic>
        <p:nvPicPr>
          <p:cNvPr id="6" name="Picture 5" descr="A young person with mid length dark hair, they're sitting in a library and smiling">
            <a:extLst>
              <a:ext uri="{FF2B5EF4-FFF2-40B4-BE49-F238E27FC236}">
                <a16:creationId xmlns:a16="http://schemas.microsoft.com/office/drawing/2014/main" id="{8D11CFB4-7F7F-447E-BFF5-5735C29BCF1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984112" y="0"/>
            <a:ext cx="6207888" cy="6852023"/>
          </a:xfrm>
          <a:prstGeom prst="rect">
            <a:avLst/>
          </a:prstGeom>
        </p:spPr>
      </p:pic>
    </p:spTree>
    <p:extLst>
      <p:ext uri="{BB962C8B-B14F-4D97-AF65-F5344CB8AC3E}">
        <p14:creationId xmlns:p14="http://schemas.microsoft.com/office/powerpoint/2010/main" val="203915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DDE10-100F-48E1-B8CA-9C0DEC50DA8B}"/>
              </a:ext>
              <a:ext uri="{C183D7F6-B498-43B3-948B-1728B52AA6E4}">
                <adec:decorative xmlns:adec="http://schemas.microsoft.com/office/drawing/2017/decorative" val="1"/>
              </a:ext>
            </a:extLst>
          </p:cNvPr>
          <p:cNvSpPr/>
          <p:nvPr/>
        </p:nvSpPr>
        <p:spPr>
          <a:xfrm>
            <a:off x="528128" y="574963"/>
            <a:ext cx="4780852" cy="570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4D64F9-70B3-4D16-85B5-47E9183E9511}"/>
              </a:ext>
            </a:extLst>
          </p:cNvPr>
          <p:cNvSpPr>
            <a:spLocks noGrp="1"/>
          </p:cNvSpPr>
          <p:nvPr>
            <p:ph type="title" idx="4294967295"/>
          </p:nvPr>
        </p:nvSpPr>
        <p:spPr>
          <a:xfrm>
            <a:off x="0" y="-1393825"/>
            <a:ext cx="10515600" cy="1325562"/>
          </a:xfrm>
        </p:spPr>
        <p:txBody>
          <a:bodyPr/>
          <a:lstStyle/>
          <a:p>
            <a:r>
              <a:rPr lang="en-US" dirty="0"/>
              <a:t>Class agreement 2</a:t>
            </a:r>
          </a:p>
        </p:txBody>
      </p:sp>
      <p:pic>
        <p:nvPicPr>
          <p:cNvPr id="9" name="Picture 8" descr="Class agreement">
            <a:extLst>
              <a:ext uri="{FF2B5EF4-FFF2-40B4-BE49-F238E27FC236}">
                <a16:creationId xmlns:a16="http://schemas.microsoft.com/office/drawing/2014/main" id="{28A26A1C-1F70-4E48-97FA-B64BFA5DB6FA}"/>
              </a:ext>
            </a:extLst>
          </p:cNvPr>
          <p:cNvPicPr>
            <a:picLocks noChangeAspect="1"/>
          </p:cNvPicPr>
          <p:nvPr/>
        </p:nvPicPr>
        <p:blipFill>
          <a:blip r:embed="rId3"/>
          <a:stretch>
            <a:fillRect/>
          </a:stretch>
        </p:blipFill>
        <p:spPr>
          <a:xfrm>
            <a:off x="870679" y="613548"/>
            <a:ext cx="4095750" cy="1933575"/>
          </a:xfrm>
          <a:prstGeom prst="rect">
            <a:avLst/>
          </a:prstGeom>
        </p:spPr>
      </p:pic>
      <p:pic>
        <p:nvPicPr>
          <p:cNvPr id="6" name="Picture 5" descr="A young person with mid length dark hair, they're sitting in a library and smiling">
            <a:extLst>
              <a:ext uri="{FF2B5EF4-FFF2-40B4-BE49-F238E27FC236}">
                <a16:creationId xmlns:a16="http://schemas.microsoft.com/office/drawing/2014/main" id="{8D11CFB4-7F7F-447E-BFF5-5735C29BCF1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984112" y="0"/>
            <a:ext cx="6207888" cy="6852023"/>
          </a:xfrm>
          <a:prstGeom prst="rect">
            <a:avLst/>
          </a:prstGeom>
        </p:spPr>
      </p:pic>
    </p:spTree>
    <p:extLst>
      <p:ext uri="{BB962C8B-B14F-4D97-AF65-F5344CB8AC3E}">
        <p14:creationId xmlns:p14="http://schemas.microsoft.com/office/powerpoint/2010/main" val="2346331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611ACB-F285-459A-A3DB-BB2EF1A8967D}"/>
              </a:ext>
              <a:ext uri="{C183D7F6-B498-43B3-948B-1728B52AA6E4}">
                <adec:decorative xmlns:adec="http://schemas.microsoft.com/office/drawing/2017/decorative" val="1"/>
              </a:ext>
            </a:extLst>
          </p:cNvPr>
          <p:cNvSpPr/>
          <p:nvPr/>
        </p:nvSpPr>
        <p:spPr>
          <a:xfrm>
            <a:off x="528128" y="555671"/>
            <a:ext cx="4780852" cy="570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746F95-85AB-4DDB-BAD2-EF1D53DCA68C}"/>
              </a:ext>
            </a:extLst>
          </p:cNvPr>
          <p:cNvSpPr>
            <a:spLocks noGrp="1"/>
          </p:cNvSpPr>
          <p:nvPr>
            <p:ph type="title" idx="4294967295"/>
          </p:nvPr>
        </p:nvSpPr>
        <p:spPr>
          <a:xfrm>
            <a:off x="0" y="-1466850"/>
            <a:ext cx="10515600" cy="1325562"/>
          </a:xfrm>
        </p:spPr>
        <p:txBody>
          <a:bodyPr/>
          <a:lstStyle/>
          <a:p>
            <a:r>
              <a:rPr lang="en-US" dirty="0"/>
              <a:t>Video</a:t>
            </a:r>
          </a:p>
        </p:txBody>
      </p:sp>
      <p:pic>
        <p:nvPicPr>
          <p:cNvPr id="10" name="Picture 9" descr="Video">
            <a:extLst>
              <a:ext uri="{FF2B5EF4-FFF2-40B4-BE49-F238E27FC236}">
                <a16:creationId xmlns:a16="http://schemas.microsoft.com/office/drawing/2014/main" id="{09C29905-0438-4009-8DA1-3B783B709383}"/>
              </a:ext>
            </a:extLst>
          </p:cNvPr>
          <p:cNvPicPr>
            <a:picLocks noChangeAspect="1"/>
          </p:cNvPicPr>
          <p:nvPr/>
        </p:nvPicPr>
        <p:blipFill>
          <a:blip r:embed="rId3"/>
          <a:stretch>
            <a:fillRect/>
          </a:stretch>
        </p:blipFill>
        <p:spPr>
          <a:xfrm>
            <a:off x="2063939" y="585787"/>
            <a:ext cx="1485900" cy="1895475"/>
          </a:xfrm>
          <a:prstGeom prst="rect">
            <a:avLst/>
          </a:prstGeom>
        </p:spPr>
      </p:pic>
      <p:pic>
        <p:nvPicPr>
          <p:cNvPr id="11" name="Picture 10" descr="Watch the video">
            <a:extLst>
              <a:ext uri="{FF2B5EF4-FFF2-40B4-BE49-F238E27FC236}">
                <a16:creationId xmlns:a16="http://schemas.microsoft.com/office/drawing/2014/main" id="{2A25C401-C524-4CE9-99E5-389F2A5C8C63}"/>
              </a:ext>
            </a:extLst>
          </p:cNvPr>
          <p:cNvPicPr>
            <a:picLocks noChangeAspect="1"/>
          </p:cNvPicPr>
          <p:nvPr/>
        </p:nvPicPr>
        <p:blipFill>
          <a:blip r:embed="rId4"/>
          <a:stretch>
            <a:fillRect/>
          </a:stretch>
        </p:blipFill>
        <p:spPr>
          <a:xfrm>
            <a:off x="1334034" y="2551017"/>
            <a:ext cx="3181350" cy="1352550"/>
          </a:xfrm>
          <a:prstGeom prst="rect">
            <a:avLst/>
          </a:prstGeom>
        </p:spPr>
      </p:pic>
      <p:grpSp>
        <p:nvGrpSpPr>
          <p:cNvPr id="12" name="Group 11" descr="Listen to the person">
            <a:extLst>
              <a:ext uri="{FF2B5EF4-FFF2-40B4-BE49-F238E27FC236}">
                <a16:creationId xmlns:a16="http://schemas.microsoft.com/office/drawing/2014/main" id="{039847DA-784E-41EA-AF4C-4CC90AC249F1}"/>
              </a:ext>
            </a:extLst>
          </p:cNvPr>
          <p:cNvGrpSpPr/>
          <p:nvPr/>
        </p:nvGrpSpPr>
        <p:grpSpPr>
          <a:xfrm>
            <a:off x="1041269" y="3973322"/>
            <a:ext cx="3754569" cy="1428750"/>
            <a:chOff x="1334034" y="3966095"/>
            <a:chExt cx="3754569" cy="1428750"/>
          </a:xfrm>
        </p:grpSpPr>
        <p:pic>
          <p:nvPicPr>
            <p:cNvPr id="13" name="Picture 12">
              <a:extLst>
                <a:ext uri="{FF2B5EF4-FFF2-40B4-BE49-F238E27FC236}">
                  <a16:creationId xmlns:a16="http://schemas.microsoft.com/office/drawing/2014/main" id="{40C6F46B-605A-449B-B398-4C84EA985C0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34034" y="3966095"/>
              <a:ext cx="1804951" cy="1428750"/>
            </a:xfrm>
            <a:prstGeom prst="rect">
              <a:avLst/>
            </a:prstGeom>
          </p:spPr>
        </p:pic>
        <p:pic>
          <p:nvPicPr>
            <p:cNvPr id="14" name="Picture 13">
              <a:extLst>
                <a:ext uri="{FF2B5EF4-FFF2-40B4-BE49-F238E27FC236}">
                  <a16:creationId xmlns:a16="http://schemas.microsoft.com/office/drawing/2014/main" id="{8C45F292-BBF6-435C-8FAB-B36A4B3AA2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37057" y="3966095"/>
              <a:ext cx="1851546" cy="1428750"/>
            </a:xfrm>
            <a:prstGeom prst="rect">
              <a:avLst/>
            </a:prstGeom>
          </p:spPr>
        </p:pic>
      </p:grpSp>
      <p:pic>
        <p:nvPicPr>
          <p:cNvPr id="3" name="Picture 2" descr="Photo of Miki, who has short hair and is wearing a yellow and blue shirt.">
            <a:extLst>
              <a:ext uri="{FF2B5EF4-FFF2-40B4-BE49-F238E27FC236}">
                <a16:creationId xmlns:a16="http://schemas.microsoft.com/office/drawing/2014/main" id="{3F004BA4-C04E-4A68-9772-C803849140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36621" y="497711"/>
            <a:ext cx="4076423" cy="2660874"/>
          </a:xfrm>
          <a:prstGeom prst="rect">
            <a:avLst/>
          </a:prstGeom>
          <a:ln w="88900">
            <a:solidFill>
              <a:srgbClr val="A41B66"/>
            </a:solidFill>
          </a:ln>
        </p:spPr>
      </p:pic>
      <p:pic>
        <p:nvPicPr>
          <p:cNvPr id="8" name="Picture 7" descr="Photo of Khakan, who is wearing a dark jumper and has short greying hair.">
            <a:extLst>
              <a:ext uri="{FF2B5EF4-FFF2-40B4-BE49-F238E27FC236}">
                <a16:creationId xmlns:a16="http://schemas.microsoft.com/office/drawing/2014/main" id="{54707A9A-BED0-47D7-877C-1763DB3AF6CF}"/>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7749286" y="3656296"/>
            <a:ext cx="4041220" cy="2660874"/>
          </a:xfrm>
          <a:prstGeom prst="rect">
            <a:avLst/>
          </a:prstGeom>
          <a:ln w="88900">
            <a:solidFill>
              <a:srgbClr val="A41B66"/>
            </a:solidFill>
          </a:ln>
        </p:spPr>
      </p:pic>
    </p:spTree>
    <p:extLst>
      <p:ext uri="{BB962C8B-B14F-4D97-AF65-F5344CB8AC3E}">
        <p14:creationId xmlns:p14="http://schemas.microsoft.com/office/powerpoint/2010/main" val="551504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88B9-9F03-4D8F-9A87-8348525D77A0}"/>
              </a:ext>
            </a:extLst>
          </p:cNvPr>
          <p:cNvSpPr>
            <a:spLocks noGrp="1"/>
          </p:cNvSpPr>
          <p:nvPr>
            <p:ph type="title" idx="4294967295"/>
          </p:nvPr>
        </p:nvSpPr>
        <p:spPr>
          <a:xfrm>
            <a:off x="0" y="-1368425"/>
            <a:ext cx="10515600" cy="1325562"/>
          </a:xfrm>
        </p:spPr>
        <p:txBody>
          <a:bodyPr/>
          <a:lstStyle/>
          <a:p>
            <a:r>
              <a:rPr lang="en-US" dirty="0"/>
              <a:t>Sign and symbol</a:t>
            </a:r>
          </a:p>
        </p:txBody>
      </p:sp>
      <p:sp>
        <p:nvSpPr>
          <p:cNvPr id="9" name="Rectangle 8">
            <a:extLst>
              <a:ext uri="{FF2B5EF4-FFF2-40B4-BE49-F238E27FC236}">
                <a16:creationId xmlns:a16="http://schemas.microsoft.com/office/drawing/2014/main" id="{EF1380A7-E5AA-4B8C-A6E7-537C79F3D3FE}"/>
              </a:ext>
              <a:ext uri="{C183D7F6-B498-43B3-948B-1728B52AA6E4}">
                <adec:decorative xmlns:adec="http://schemas.microsoft.com/office/drawing/2017/decorative" val="1"/>
              </a:ext>
            </a:extLst>
          </p:cNvPr>
          <p:cNvSpPr/>
          <p:nvPr/>
        </p:nvSpPr>
        <p:spPr>
          <a:xfrm>
            <a:off x="528128" y="555671"/>
            <a:ext cx="4780852" cy="570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Find the symbol">
            <a:extLst>
              <a:ext uri="{FF2B5EF4-FFF2-40B4-BE49-F238E27FC236}">
                <a16:creationId xmlns:a16="http://schemas.microsoft.com/office/drawing/2014/main" id="{085E77C8-0125-45B1-A042-74D4465AD479}"/>
              </a:ext>
            </a:extLst>
          </p:cNvPr>
          <p:cNvPicPr>
            <a:picLocks noChangeAspect="1"/>
          </p:cNvPicPr>
          <p:nvPr/>
        </p:nvPicPr>
        <p:blipFill>
          <a:blip r:embed="rId3"/>
          <a:stretch>
            <a:fillRect/>
          </a:stretch>
        </p:blipFill>
        <p:spPr>
          <a:xfrm>
            <a:off x="1408841" y="902956"/>
            <a:ext cx="3019425" cy="1476375"/>
          </a:xfrm>
          <a:prstGeom prst="rect">
            <a:avLst/>
          </a:prstGeom>
        </p:spPr>
      </p:pic>
      <p:pic>
        <p:nvPicPr>
          <p:cNvPr id="11" name="Picture 10" descr="Sign the word">
            <a:extLst>
              <a:ext uri="{FF2B5EF4-FFF2-40B4-BE49-F238E27FC236}">
                <a16:creationId xmlns:a16="http://schemas.microsoft.com/office/drawing/2014/main" id="{708F098B-338E-4DFC-83E4-6960B534BF9A}"/>
              </a:ext>
            </a:extLst>
          </p:cNvPr>
          <p:cNvPicPr>
            <a:picLocks noChangeAspect="1"/>
          </p:cNvPicPr>
          <p:nvPr/>
        </p:nvPicPr>
        <p:blipFill>
          <a:blip r:embed="rId4"/>
          <a:stretch>
            <a:fillRect/>
          </a:stretch>
        </p:blipFill>
        <p:spPr>
          <a:xfrm>
            <a:off x="1323116" y="2671519"/>
            <a:ext cx="3105150" cy="1476375"/>
          </a:xfrm>
          <a:prstGeom prst="rect">
            <a:avLst/>
          </a:prstGeom>
        </p:spPr>
      </p:pic>
      <p:pic>
        <p:nvPicPr>
          <p:cNvPr id="3" name="Picture 2" descr="Photo of Miki, who has short hair and is wearing a yellow and blue shirt.">
            <a:extLst>
              <a:ext uri="{FF2B5EF4-FFF2-40B4-BE49-F238E27FC236}">
                <a16:creationId xmlns:a16="http://schemas.microsoft.com/office/drawing/2014/main" id="{3F004BA4-C04E-4A68-9772-C803849140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36621" y="497711"/>
            <a:ext cx="4076423" cy="2660874"/>
          </a:xfrm>
          <a:prstGeom prst="rect">
            <a:avLst/>
          </a:prstGeom>
          <a:ln w="88900">
            <a:solidFill>
              <a:srgbClr val="A41B66"/>
            </a:solidFill>
          </a:ln>
        </p:spPr>
      </p:pic>
      <p:pic>
        <p:nvPicPr>
          <p:cNvPr id="8" name="Picture 7" descr="Photo of Khakan, who is wearing a dark jumper and has short greying hair.">
            <a:extLst>
              <a:ext uri="{FF2B5EF4-FFF2-40B4-BE49-F238E27FC236}">
                <a16:creationId xmlns:a16="http://schemas.microsoft.com/office/drawing/2014/main" id="{54707A9A-BED0-47D7-877C-1763DB3AF6C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7749286" y="3656296"/>
            <a:ext cx="4041220" cy="2660874"/>
          </a:xfrm>
          <a:prstGeom prst="rect">
            <a:avLst/>
          </a:prstGeom>
          <a:ln w="88900">
            <a:solidFill>
              <a:srgbClr val="A41B66"/>
            </a:solidFill>
          </a:ln>
        </p:spPr>
      </p:pic>
    </p:spTree>
    <p:extLst>
      <p:ext uri="{BB962C8B-B14F-4D97-AF65-F5344CB8AC3E}">
        <p14:creationId xmlns:p14="http://schemas.microsoft.com/office/powerpoint/2010/main" val="251107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1380A7-E5AA-4B8C-A6E7-537C79F3D3FE}"/>
              </a:ext>
              <a:ext uri="{C183D7F6-B498-43B3-948B-1728B52AA6E4}">
                <adec:decorative xmlns:adec="http://schemas.microsoft.com/office/drawing/2017/decorative" val="1"/>
              </a:ext>
            </a:extLst>
          </p:cNvPr>
          <p:cNvSpPr/>
          <p:nvPr/>
        </p:nvSpPr>
        <p:spPr>
          <a:xfrm>
            <a:off x="528128" y="555671"/>
            <a:ext cx="4780852" cy="570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E1FA995-9283-4199-B370-C4F385B6A810}"/>
              </a:ext>
            </a:extLst>
          </p:cNvPr>
          <p:cNvSpPr>
            <a:spLocks noGrp="1"/>
          </p:cNvSpPr>
          <p:nvPr>
            <p:ph type="title" idx="4294967295"/>
          </p:nvPr>
        </p:nvSpPr>
        <p:spPr>
          <a:xfrm>
            <a:off x="0" y="-1368425"/>
            <a:ext cx="10515600" cy="1325562"/>
          </a:xfrm>
        </p:spPr>
        <p:txBody>
          <a:bodyPr/>
          <a:lstStyle/>
          <a:p>
            <a:r>
              <a:rPr lang="en-US" dirty="0"/>
              <a:t>What did they say?</a:t>
            </a:r>
          </a:p>
        </p:txBody>
      </p:sp>
      <p:pic>
        <p:nvPicPr>
          <p:cNvPr id="4" name="Picture 3" descr="What did they say? What is their religion?">
            <a:extLst>
              <a:ext uri="{FF2B5EF4-FFF2-40B4-BE49-F238E27FC236}">
                <a16:creationId xmlns:a16="http://schemas.microsoft.com/office/drawing/2014/main" id="{CD4976F6-8AAE-4470-BBAE-91593BEFC3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199" y="868576"/>
            <a:ext cx="4439808" cy="3655287"/>
          </a:xfrm>
          <a:prstGeom prst="rect">
            <a:avLst/>
          </a:prstGeom>
        </p:spPr>
      </p:pic>
      <p:pic>
        <p:nvPicPr>
          <p:cNvPr id="3" name="Picture 2" descr="Photo of Miki, who has short hair and is wearing a yellow and blue shirt.">
            <a:extLst>
              <a:ext uri="{FF2B5EF4-FFF2-40B4-BE49-F238E27FC236}">
                <a16:creationId xmlns:a16="http://schemas.microsoft.com/office/drawing/2014/main" id="{3F004BA4-C04E-4A68-9772-C803849140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6621" y="497711"/>
            <a:ext cx="4076423" cy="2660874"/>
          </a:xfrm>
          <a:prstGeom prst="rect">
            <a:avLst/>
          </a:prstGeom>
          <a:ln w="88900">
            <a:solidFill>
              <a:srgbClr val="A41B66"/>
            </a:solidFill>
          </a:ln>
        </p:spPr>
      </p:pic>
      <p:pic>
        <p:nvPicPr>
          <p:cNvPr id="8" name="Picture 7" descr="Photo of Khakan, who is wearing a dark jumper and has short greying hair.">
            <a:extLst>
              <a:ext uri="{FF2B5EF4-FFF2-40B4-BE49-F238E27FC236}">
                <a16:creationId xmlns:a16="http://schemas.microsoft.com/office/drawing/2014/main" id="{54707A9A-BED0-47D7-877C-1763DB3AF6C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749286" y="3656296"/>
            <a:ext cx="4041220" cy="2660874"/>
          </a:xfrm>
          <a:prstGeom prst="rect">
            <a:avLst/>
          </a:prstGeom>
          <a:ln w="88900">
            <a:solidFill>
              <a:srgbClr val="A41B66"/>
            </a:solidFill>
          </a:ln>
        </p:spPr>
      </p:pic>
    </p:spTree>
    <p:extLst>
      <p:ext uri="{BB962C8B-B14F-4D97-AF65-F5344CB8AC3E}">
        <p14:creationId xmlns:p14="http://schemas.microsoft.com/office/powerpoint/2010/main" val="3187066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5E760D-2D9F-4CB6-9596-9F398BC07913}"/>
              </a:ext>
            </a:extLst>
          </p:cNvPr>
          <p:cNvSpPr>
            <a:spLocks noGrp="1"/>
          </p:cNvSpPr>
          <p:nvPr>
            <p:ph type="body" sz="quarter" idx="13"/>
          </p:nvPr>
        </p:nvSpPr>
        <p:spPr/>
        <p:txBody>
          <a:bodyPr/>
          <a:lstStyle/>
          <a:p>
            <a:endParaRPr lang="en-US"/>
          </a:p>
        </p:txBody>
      </p:sp>
      <p:sp>
        <p:nvSpPr>
          <p:cNvPr id="7" name="Title 6">
            <a:extLst>
              <a:ext uri="{FF2B5EF4-FFF2-40B4-BE49-F238E27FC236}">
                <a16:creationId xmlns:a16="http://schemas.microsoft.com/office/drawing/2014/main" id="{B40D1EDD-9FC7-48AC-9F48-D0B8DE486A67}"/>
              </a:ext>
            </a:extLst>
          </p:cNvPr>
          <p:cNvSpPr>
            <a:spLocks noGrp="1"/>
          </p:cNvSpPr>
          <p:nvPr>
            <p:ph type="title" idx="4294967295"/>
          </p:nvPr>
        </p:nvSpPr>
        <p:spPr>
          <a:xfrm>
            <a:off x="0" y="-1317625"/>
            <a:ext cx="10515600" cy="1325563"/>
          </a:xfrm>
        </p:spPr>
        <p:txBody>
          <a:bodyPr/>
          <a:lstStyle/>
          <a:p>
            <a:r>
              <a:rPr lang="en-US" dirty="0"/>
              <a:t>What different religions are there?</a:t>
            </a:r>
          </a:p>
        </p:txBody>
      </p:sp>
      <p:pic>
        <p:nvPicPr>
          <p:cNvPr id="6" name="Picture 5" descr="What different religions are there?">
            <a:extLst>
              <a:ext uri="{FF2B5EF4-FFF2-40B4-BE49-F238E27FC236}">
                <a16:creationId xmlns:a16="http://schemas.microsoft.com/office/drawing/2014/main" id="{F78B54FA-4520-43CC-806C-97370C1B8578}"/>
              </a:ext>
            </a:extLst>
          </p:cNvPr>
          <p:cNvPicPr>
            <a:picLocks noChangeAspect="1"/>
          </p:cNvPicPr>
          <p:nvPr/>
        </p:nvPicPr>
        <p:blipFill>
          <a:blip r:embed="rId3"/>
          <a:stretch>
            <a:fillRect/>
          </a:stretch>
        </p:blipFill>
        <p:spPr>
          <a:xfrm>
            <a:off x="2415120" y="209606"/>
            <a:ext cx="7353300" cy="1885950"/>
          </a:xfrm>
          <a:prstGeom prst="rect">
            <a:avLst/>
          </a:prstGeom>
        </p:spPr>
      </p:pic>
      <p:pic>
        <p:nvPicPr>
          <p:cNvPr id="15" name="Picture 14" descr="A person lighting the candles on a menorah">
            <a:extLst>
              <a:ext uri="{FF2B5EF4-FFF2-40B4-BE49-F238E27FC236}">
                <a16:creationId xmlns:a16="http://schemas.microsoft.com/office/drawing/2014/main" id="{208B6A87-03ED-4DB1-9843-1AC0C0331B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2969" y="2225701"/>
            <a:ext cx="3013767" cy="4502156"/>
          </a:xfrm>
          <a:prstGeom prst="rect">
            <a:avLst/>
          </a:prstGeom>
        </p:spPr>
      </p:pic>
      <p:pic>
        <p:nvPicPr>
          <p:cNvPr id="11" name="Picture 10" descr="A person turning some prayer wheels at a Buddhist temple">
            <a:extLst>
              <a:ext uri="{FF2B5EF4-FFF2-40B4-BE49-F238E27FC236}">
                <a16:creationId xmlns:a16="http://schemas.microsoft.com/office/drawing/2014/main" id="{0DF1A8E0-7A16-4CA0-AADC-39D26588A2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25318" y="4478373"/>
            <a:ext cx="3374913" cy="2249483"/>
          </a:xfrm>
          <a:prstGeom prst="rect">
            <a:avLst/>
          </a:prstGeom>
        </p:spPr>
      </p:pic>
      <p:pic>
        <p:nvPicPr>
          <p:cNvPr id="13" name="Picture 12" descr="Some Hindu women holding a puja tray">
            <a:extLst>
              <a:ext uri="{FF2B5EF4-FFF2-40B4-BE49-F238E27FC236}">
                <a16:creationId xmlns:a16="http://schemas.microsoft.com/office/drawing/2014/main" id="{2D8D4636-D569-4736-8B25-19D4C4855D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99192" y="2226170"/>
            <a:ext cx="3401039" cy="2267360"/>
          </a:xfrm>
          <a:prstGeom prst="rect">
            <a:avLst/>
          </a:prstGeom>
        </p:spPr>
      </p:pic>
      <p:pic>
        <p:nvPicPr>
          <p:cNvPr id="17" name="Picture 16" descr="A woman kneeling on her prayer mat">
            <a:extLst>
              <a:ext uri="{FF2B5EF4-FFF2-40B4-BE49-F238E27FC236}">
                <a16:creationId xmlns:a16="http://schemas.microsoft.com/office/drawing/2014/main" id="{35997DD1-822C-4FFA-B366-16EBFF55058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11039" y="2228890"/>
            <a:ext cx="2999310" cy="4498965"/>
          </a:xfrm>
          <a:prstGeom prst="rect">
            <a:avLst/>
          </a:prstGeom>
        </p:spPr>
      </p:pic>
      <p:pic>
        <p:nvPicPr>
          <p:cNvPr id="4" name="Picture 3" descr="A person in a church pew holding a crucifix">
            <a:extLst>
              <a:ext uri="{FF2B5EF4-FFF2-40B4-BE49-F238E27FC236}">
                <a16:creationId xmlns:a16="http://schemas.microsoft.com/office/drawing/2014/main" id="{BC59DBD2-C1A6-4D6F-87F5-D04CA23A48E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100231" y="2228891"/>
            <a:ext cx="3394492" cy="2249482"/>
          </a:xfrm>
          <a:prstGeom prst="rect">
            <a:avLst/>
          </a:prstGeom>
        </p:spPr>
      </p:pic>
      <p:pic>
        <p:nvPicPr>
          <p:cNvPr id="9" name="Picture 8" descr="A man in an orange turban with flowers around his neck">
            <a:extLst>
              <a:ext uri="{FF2B5EF4-FFF2-40B4-BE49-F238E27FC236}">
                <a16:creationId xmlns:a16="http://schemas.microsoft.com/office/drawing/2014/main" id="{B3BAD42F-606B-4D1B-91CA-1467103505A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097545" y="4478374"/>
            <a:ext cx="3394492" cy="2249482"/>
          </a:xfrm>
          <a:prstGeom prst="rect">
            <a:avLst/>
          </a:prstGeom>
        </p:spPr>
      </p:pic>
    </p:spTree>
    <p:extLst>
      <p:ext uri="{BB962C8B-B14F-4D97-AF65-F5344CB8AC3E}">
        <p14:creationId xmlns:p14="http://schemas.microsoft.com/office/powerpoint/2010/main" val="2271891635"/>
      </p:ext>
    </p:extLst>
  </p:cSld>
  <p:clrMapOvr>
    <a:masterClrMapping/>
  </p:clrMapOvr>
</p:sld>
</file>

<file path=ppt/theme/theme1.xml><?xml version="1.0" encoding="utf-8"?>
<a:theme xmlns:a="http://schemas.openxmlformats.org/drawingml/2006/main" name="Office Theme">
  <a:themeElements>
    <a:clrScheme name="Stonewall Youth">
      <a:dk1>
        <a:srgbClr val="131F2A"/>
      </a:dk1>
      <a:lt1>
        <a:srgbClr val="FEFFFF"/>
      </a:lt1>
      <a:dk2>
        <a:srgbClr val="A41B66"/>
      </a:dk2>
      <a:lt2>
        <a:srgbClr val="FDC24C"/>
      </a:lt2>
      <a:accent1>
        <a:srgbClr val="F1F1F1"/>
      </a:accent1>
      <a:accent2>
        <a:srgbClr val="FDC24C"/>
      </a:accent2>
      <a:accent3>
        <a:srgbClr val="A41B66"/>
      </a:accent3>
      <a:accent4>
        <a:srgbClr val="FDC24C"/>
      </a:accent4>
      <a:accent5>
        <a:srgbClr val="131F2A"/>
      </a:accent5>
      <a:accent6>
        <a:srgbClr val="FEFFFF"/>
      </a:accent6>
      <a:hlink>
        <a:srgbClr val="A41B66"/>
      </a:hlink>
      <a:folHlink>
        <a:srgbClr val="FDC24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NEWALL_Youth Theme Template" id="{5310D705-0E71-4C4C-90EA-EA6BAF9E469D}" vid="{30309801-78C5-6B46-979F-8738F48F6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STONEWALL_Youth Theme Template</Template>
  <TotalTime>0</TotalTime>
  <Words>938</Words>
  <Application>Microsoft Office PowerPoint</Application>
  <PresentationFormat>Widescreen</PresentationFormat>
  <Paragraphs>56</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Stonewall Voice Bold Condensed</vt:lpstr>
      <vt:lpstr>Stonewall Voice Stonewall Proud</vt:lpstr>
      <vt:lpstr>WORK SANS BOLD ROMAN</vt:lpstr>
      <vt:lpstr>Calibri</vt:lpstr>
      <vt:lpstr>WORK SANS MEDIUM ROMAN</vt:lpstr>
      <vt:lpstr>Arial</vt:lpstr>
      <vt:lpstr>Calibri Light</vt:lpstr>
      <vt:lpstr>Office Theme</vt:lpstr>
      <vt:lpstr>PowerPoint Presentation</vt:lpstr>
      <vt:lpstr>Title page</vt:lpstr>
      <vt:lpstr>Learning objective</vt:lpstr>
      <vt:lpstr>Class agreement 1</vt:lpstr>
      <vt:lpstr>Class agreement 2</vt:lpstr>
      <vt:lpstr>Video</vt:lpstr>
      <vt:lpstr>Sign and symbol</vt:lpstr>
      <vt:lpstr>What did they say?</vt:lpstr>
      <vt:lpstr>What different religions are there?</vt:lpstr>
      <vt:lpstr>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2021-09-14T08:49:05Z</dcterms:created>
  <dcterms:modified xsi:type="dcterms:W3CDTF">2022-10-12T10:24:39Z</dcterms:modified>
</cp:coreProperties>
</file>