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60" r:id="rId3"/>
    <p:sldId id="280" r:id="rId4"/>
    <p:sldId id="285" r:id="rId5"/>
    <p:sldId id="286" r:id="rId6"/>
    <p:sldId id="287" r:id="rId7"/>
    <p:sldId id="294" r:id="rId8"/>
    <p:sldId id="295" r:id="rId9"/>
    <p:sldId id="288" r:id="rId10"/>
    <p:sldId id="290" r:id="rId11"/>
    <p:sldId id="289" r:id="rId12"/>
    <p:sldId id="293" r:id="rId13"/>
    <p:sldId id="296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75"/>
    <a:srgbClr val="0C0C0C"/>
    <a:srgbClr val="CD0920"/>
    <a:srgbClr val="21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406C6-E8E4-4415-9272-01738DF9AB0A}" v="1" dt="2020-02-20T13:22:51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9000" autoAdjust="0"/>
  </p:normalViewPr>
  <p:slideViewPr>
    <p:cSldViewPr snapToGrid="0" snapToObjects="1">
      <p:cViewPr varScale="1">
        <p:scale>
          <a:sx n="44" d="100"/>
          <a:sy n="44" d="100"/>
        </p:scale>
        <p:origin x="11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6F06-5850-BA48-850E-FCFA4C54607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9902-0054-9242-AD24-B46328C0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4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147A-08AE-544F-8CBA-320E4A0D507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B596-D218-9D43-A4EC-2B51BE92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5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dejBoQ1v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Mewn grwpiau bach, dylai'r plant drafod:</a:t>
            </a:r>
          </a:p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Pa anifail hoffech chi fod a pham? Pa rai o nodweddion yr anifail hoffech chi eu cael yn eich bywyd? (er enghraifft, bod yn ddewr fel pengwin neu'n ofalgar fel eliffant)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Y plant i gyfansoddi cerdd yn arddull The Pink Flamingo, yn seiliedig ar yr anifail maen nhw wedi'i ddewis. Dylai fod yn amlwg fod y gerdd amdanyn nhw, a'i bod yn drosiad am rywbeth maen nhw eisiau bod.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Addasiad: Gallai plant sy'n cael trafferth wrth ysgrifennu weithio gyda'r athro neu'r cynorthwyydd dosbarth i lunio cerdd ar y cyd am anifail. Gweler hefyd y gweithgaredd ar gyfer Blwyddyn 3 a 4</a:t>
            </a:r>
            <a:r>
              <a:rPr lang="cy-GB" b="0" i="0" u="none" strike="noStrike" cap="none" baseline="0">
                <a:effectLst/>
                <a:uFillTx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Y plant i gyfansoddi cerdd yn arddull The Pink Flamingo, yn seiliedig ar yr anifail maen nhw wedi'i ddewis. Dylai fod yn amlwg fod y gerdd amdanyn nhw, a'i bod yn drosiad am rywbeth maen nhw eisiau bod.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Addasiad: Gallai plant sy'n cael trafferth wrth ysgrifennu weithio gyda'r athro neu'r cynorthwyydd dosbarth i lunio cerdd ar y cyd am anifail. Gweler hefyd y gweithgaredd ar gyfer Blwyddyn 3 a 4</a:t>
            </a:r>
            <a:r>
              <a:rPr lang="cy-GB" b="0" i="0" u="none" strike="noStrike" cap="none" baseline="0" dirty="0">
                <a:effectLst/>
                <a:uFillTx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Y plant i gyfnewid eu cerddi gyda phartner. Asesu cyfoedion: Wnaeth y gerdd gyfleu nodweddion yr anifail? Oedd hi'n amlwg mai trosiad oedd y gerdd? Pa eiriau oeddech chi'n eu hoffi? Awgrymwch newid gair i wella'r gerdd.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Fel dosbarth, darllenwch neu gwrandewch ar ran o'r gerdd </a:t>
            </a:r>
            <a:r>
              <a:rPr lang="cy-GB" sz="1200" b="0" i="1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I want to be a pink flamingo</a:t>
            </a: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 gan Dean Atta. Mae'r gerdd i'w chlywed rhwng 0:42 a 1:27 yn y fideo yma: </a:t>
            </a:r>
            <a:r>
              <a:rPr lang="cy-GB" sz="12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hlinkClick r:id="rId3" history="0"/>
              </a:rPr>
              <a:t>https://www.youtube.com/watch?vs=0UdejBoQ1v8</a:t>
            </a:r>
          </a:p>
          <a:p>
            <a:r>
              <a:rPr lang="en-GB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</a:rPr>
              <a:t>Noder: Nid yw gweddill y fideo wedi'i gynnwys yn y cynllun gwers yma. Mae rhai o'r cerddi yng ngweddill y fideo yn anaddas i ddisgyblion iau.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Gofynnwch: Ydy'r bardd eisiau bod yn fflamingo mewn gwirionedd? Trafodwch y cysyniad o drosiad.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Gofynnwch: Ydy'r bardd eisiau bod yn fflamingo mewn gwirionedd? Beth yw'r gair am ddefnyddio gair neu syniad i gynrychioli rhywbeth arall? Trafodwch y syniad o drosiad.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Gofynnwch: Ydy'r bardd eisiau bod yn fflamingo mewn gwirionedd? Beth yw'r gair am ddefnyddio gair neu syniad i gynrychioli rhywbeth arall? Trafodwch y syniad o drosiad.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4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Trafodwch y cysyniad o drosiad.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Gofynnwch i'r plant greu trosiadau eraill. Meddwl. Paru. Rhannu.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Symudwch y drafodaeth at y syniad o drosiad estynedig.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Symudwch y drafodaeth at y syniad o drosiad estynedig.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Beth allwn ni ei wneud i helpu ein ffrindiau i wybod ei bod hi'n iawn bod yn wahanol? Trafodwch ei bod yn bwysig ein bod ni'n gweithio i ddeall gwahaniaethau pobl, ac i ddangos ein bod ni'n eu gwerthfawrogi nhw fel unigolyn.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42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29C6-720C-CD4A-80B4-454A0ED44C0B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83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1F29-62E0-D24B-95F3-AC826BB0C4B7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4B3A-F2EA-B846-BCE5-6613D2067B0F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1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AF7-02B2-284E-982F-99996CD86E97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58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DF7B-F1BE-F642-9184-3ABB55409E15}" type="datetime1">
              <a:rPr lang="en-GB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44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69F-901A-0545-8E2D-3061FF532DF1}" type="datetime1">
              <a:rPr lang="en-GB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6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41A3-5C84-AE48-80D5-CECD255030C9}" type="datetime1">
              <a:rPr lang="en-GB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95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686-31EB-BA46-AF93-7633D4C61FF4}" type="datetime1">
              <a:rPr lang="en-GB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11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8FB5-4CE1-7A43-B078-AB770DC5DE95}" type="datetime1">
              <a:rPr lang="en-GB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884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2335-70CD-774C-B910-55CAAA9A0365}" type="datetime1">
              <a:rPr lang="en-GB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67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A77A-91C6-0946-A8E3-AA51554AE327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1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88991" y="520511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i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cyd-fynd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pecyn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LHDT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Cynradd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Cymru a </a:t>
            </a:r>
            <a:r>
              <a:rPr lang="en-GB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endParaRPr lang="en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222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Pa anifail hoffech chi fod?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Pam?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3" y="1934672"/>
            <a:ext cx="3957157" cy="26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51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222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Heddiw, rydyn ni am lunio cerdd sy'n defnyddio trosiad estynedig.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3" y="1934672"/>
            <a:ext cx="3957157" cy="26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7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3009900" y="1913486"/>
            <a:ext cx="6140235" cy="222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Lluniwch gerdd yn seiliedig ar yr anifail rydych chi wedi'i ddewis.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Dylai'r gerdd fod amdanoch chi.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Dylech ddewis geiriau sy'n ymestyn eich trosiad drwy'r gerdd.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B3F26A-CB5D-437D-949C-786F8AFD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20" y="1108007"/>
            <a:ext cx="2861980" cy="28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56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3009900" y="1913486"/>
            <a:ext cx="6140235" cy="3935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Wnaeth y gerdd gyfleu nodweddion yr anifail?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Oedd hi'n amlwg mai trosiad oedd y gerdd?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Oedd y gerdd yn defnyddio trosiad estynedig?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Pa eiriau oeddech chi'n eu hoffi?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Awgrymwch newid gair i wella'r gerdd.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B3F26A-CB5D-437D-949C-786F8AFD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20" y="1108007"/>
            <a:ext cx="2861980" cy="28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9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8A1D69-FBED-475C-AB7B-1D560E391A79}"/>
              </a:ext>
            </a:extLst>
          </p:cNvPr>
          <p:cNvSpPr txBox="1"/>
          <p:nvPr/>
        </p:nvSpPr>
        <p:spPr>
          <a:xfrm>
            <a:off x="1075594" y="2062546"/>
            <a:ext cx="7860094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</a:t>
            </a:r>
            <a:r>
              <a:rPr lang="cy-GB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Gallu defnyddio trosiad estynedig</a:t>
            </a:r>
          </a:p>
        </p:txBody>
      </p:sp>
    </p:spTree>
    <p:extLst>
      <p:ext uri="{BB962C8B-B14F-4D97-AF65-F5344CB8AC3E}">
        <p14:creationId xmlns:p14="http://schemas.microsoft.com/office/powerpoint/2010/main" val="15528186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814372" y="2813628"/>
            <a:ext cx="3903327" cy="1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I want to be a pink flamingo – </a:t>
            </a: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cerdd gan Dean Atta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1" y="1554405"/>
            <a:ext cx="3961749" cy="39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66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814372" y="2813627"/>
            <a:ext cx="3903327" cy="18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Beth yw'r gair am ddefnyddio gair neu syniad i gynrychioli rhywbeth arall?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1" y="1913486"/>
            <a:ext cx="4354882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38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308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Teclyn disgrifiadol yw trosiad.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Mae'n air neu frawddeg sy'n disgrifio rhywbeth fel pe bai'n rhywbeth arall.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1" y="1913486"/>
            <a:ext cx="4354882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50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350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Rydw i am fod yn fflamingo pinc.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Daeth ton o ofn drostyn nhw.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Roedd ganddi lygaid barcud.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1" y="1913486"/>
            <a:ext cx="4354882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0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265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Os byddwch chi'n ymestyn trosiad, rydych chi'n defnyddio geiriau sy'n ymwneud â'r trosiad gwreiddiol drwy gydol eich ysgrifennu.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1" y="1913486"/>
            <a:ext cx="4354882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1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350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Trosiad estynedig: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Roedd hi'n frwydr ffyrnig rhwng Manceinion Unedig a Chelsea. Gwnaeth y chwaraewyr ymladd yn ddewr drwy'r gêm.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1" y="1913486"/>
            <a:ext cx="4354882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99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49018C-CE53-4718-8045-7CBF94F85FC6}"/>
              </a:ext>
            </a:extLst>
          </p:cNvPr>
          <p:cNvSpPr txBox="1"/>
          <p:nvPr/>
        </p:nvSpPr>
        <p:spPr>
          <a:xfrm>
            <a:off x="84609" y="398197"/>
            <a:ext cx="6763376" cy="45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</a:rPr>
              <a:t>Amcan Dysgu: Gallu defnyddio trosiad estynedig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1CE6-F6E1-4120-931A-3DB0F04BF6BB}"/>
              </a:ext>
            </a:extLst>
          </p:cNvPr>
          <p:cNvSpPr txBox="1"/>
          <p:nvPr/>
        </p:nvSpPr>
        <p:spPr>
          <a:xfrm>
            <a:off x="4957233" y="1913486"/>
            <a:ext cx="3903327" cy="18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Arial"/>
              </a:rPr>
              <a:t>Sut gallwn ni roi gwybod i bobl ei bod yn iawn bod yn wahanol?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96" y="1992141"/>
            <a:ext cx="4185586" cy="23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8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Stonewall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Stonewall_PP_Template.potx</Template>
  <TotalTime>0</TotalTime>
  <Words>1118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Stonewall_PP_Template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2022-11-10T09:45:50Z</dcterms:created>
  <dcterms:modified xsi:type="dcterms:W3CDTF">2022-11-10T09:45:53Z</dcterms:modified>
</cp:coreProperties>
</file>