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9"/>
  </p:notesMasterIdLst>
  <p:handoutMasterIdLst>
    <p:handoutMasterId r:id="rId10"/>
  </p:handoutMasterIdLst>
  <p:sldIdLst>
    <p:sldId id="256" r:id="rId2"/>
    <p:sldId id="260" r:id="rId3"/>
    <p:sldId id="280" r:id="rId4"/>
    <p:sldId id="278" r:id="rId5"/>
    <p:sldId id="281" r:id="rId6"/>
    <p:sldId id="273" r:id="rId7"/>
    <p:sldId id="25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E19C51-BE23-4DCD-BB25-781A799A40C8}" v="9" dt="2022-09-26T20:58:52.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3689" autoAdjust="0"/>
  </p:normalViewPr>
  <p:slideViewPr>
    <p:cSldViewPr snapToGrid="0" snapToObjects="1">
      <p:cViewPr varScale="1">
        <p:scale>
          <a:sx n="54" d="100"/>
          <a:sy n="54" d="100"/>
        </p:scale>
        <p:origin x="91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vP4iY1TtS3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Explain to the children that you are going to do some drama, acting out some important scenes from history. The first person is Rosa Parks.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Set up a row of pairs of seats along the classroom, this will be your ‘bus’ – there should be enough seats for all except one of your children. Mark the back 6 seats with photos of hats.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Give the hats to 7 (resilient) children to wear.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most of the children (and all of the children in the hats) to get on the bus at the first ‘stop’, explain that if they are wearing a hat they need to sit on the seats with the hat photos on. Children without hats should get on the bus first.</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child in a hat can’t find a seat with a hat photo on it, get them to just sit in another seat.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Allow the children on the ‘bus’ to settle down in their seats and set off on the journey to the next ‘stop’.</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Invite the children from the second ‘stop’ onto the bus.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the last child on the bus can’t find a seat, ask the child in the hat who isn’t sitting in a ‘hat seat’ to give up their seat and stand. Explain that it wasn’t actually their seat in the first place and you were just being kind by sitting there.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the children to act out being on the bus journey. The children in hats are only allowed to talk to each other. No hatless children can talk to the children in hats.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end of the ‘journey’, ask the children in the hats: How did it feel to only be able to talk to other children in hats and nobody else? Ask the child who had to stand: How did it feel to have to stand up, just because you were wearing a hat?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190122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As a class, talk about the idea of fairness – it was not fair that the person had to stand because they were different. In this case it was because they were wearing hats, but in the past black people in America had to give up their seats to white people on the bus. However, a person called Rosa Parks made a stand against this unfair treatment – show a picture of Rosa Parks on the whiteboard.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Re-enact the bus scenario again, but this time the child should pretend to be Rosa Parks refuse to stand give up their seat.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189835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Rosa Parks inspired lots of people to stand up against the unfair treatment of black people. One other famous person to do this was a man called Martin Luther King Jr. Show a picture of Martin Luther King Jr on the board. Explain that Martin Luther King Jr is very famous for making a speech at a rally of people in Washington D.C in America. Tell children that we are going to pretend that we are at the rally. </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404001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stand and watch some or all of the Martin Luther King Jr ‘I have a dream’ speech: </a:t>
            </a:r>
          </a:p>
          <a:p>
            <a:r>
              <a:rPr lang="en-GB" sz="1200" u="sng" kern="1200" dirty="0">
                <a:solidFill>
                  <a:schemeClr val="tx1"/>
                </a:solidFill>
                <a:effectLst/>
                <a:latin typeface="+mn-lt"/>
                <a:ea typeface="+mn-ea"/>
                <a:cs typeface="+mn-cs"/>
                <a:hlinkClick r:id="rId3"/>
              </a:rPr>
              <a:t>https://www.youtube.com/watch?v=vP4iY1TtS3s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Encourage them to imagine that they’re in the crowd in Washington D.C. Encourage them to cheer along with the crowd.</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Note: Before watching, explain to children that the word ‘negro’ was used to refer to black people in the past, but it is not appropriate to use that word any more.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12098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that big rallies and marches have to be organized by someone. The person that organised the march on Washington was a man called Bayard Rustin. Show the picture of Bayard Rustin on the whiteboard. Explain that the other man in the photo is Bayard’s partner. Tell the children that Bayard was treated even less fairly than other people because he was black and also because he was gay.</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102237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children: Why is it important to treat people fairly?  What can we do to treat people fairly?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Tell children that we’re going to have our own rally and say something about why we should treat people fairly.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Choose a child to be like Bayard Rustin and line people up to make their speeches. Each child that wishes to should have an opportunity to come to the front of the class and say why it is important to treat people fairly. The rest of the children should be the ‘crowd’ and cheer at the end of their speech.</a:t>
            </a: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390254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P4iY1TtS3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Black History Month 2019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Reception – England and Wales</a:t>
            </a: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P1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1950s american bus">
            <a:extLst>
              <a:ext uri="{FF2B5EF4-FFF2-40B4-BE49-F238E27FC236}">
                <a16:creationId xmlns:a16="http://schemas.microsoft.com/office/drawing/2014/main" id="{D34E01FC-3314-4549-ADCF-A85128CF227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28511" y="1131667"/>
            <a:ext cx="6443330" cy="413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81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rosa parks">
            <a:extLst>
              <a:ext uri="{FF2B5EF4-FFF2-40B4-BE49-F238E27FC236}">
                <a16:creationId xmlns:a16="http://schemas.microsoft.com/office/drawing/2014/main" id="{30CAAEE9-567F-492A-8448-C6E4DD43D8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4500" y="1482159"/>
            <a:ext cx="3631100" cy="4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1612B7-6F97-43E7-8D2E-4C12E06365A9}"/>
              </a:ext>
            </a:extLst>
          </p:cNvPr>
          <p:cNvSpPr txBox="1"/>
          <p:nvPr/>
        </p:nvSpPr>
        <p:spPr>
          <a:xfrm>
            <a:off x="5085283" y="1835811"/>
            <a:ext cx="3771380"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Rosa Parks said that it was not fair.</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Rosa did not give her seat up.</a:t>
            </a:r>
          </a:p>
        </p:txBody>
      </p:sp>
    </p:spTree>
    <p:extLst>
      <p:ext uri="{BB962C8B-B14F-4D97-AF65-F5344CB8AC3E}">
        <p14:creationId xmlns:p14="http://schemas.microsoft.com/office/powerpoint/2010/main" val="390871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92F8246-FDB9-4502-8372-66E6C5FA0DE6}"/>
              </a:ext>
            </a:extLst>
          </p:cNvPr>
          <p:cNvSpPr txBox="1"/>
          <p:nvPr/>
        </p:nvSpPr>
        <p:spPr>
          <a:xfrm>
            <a:off x="5085283" y="1835811"/>
            <a:ext cx="377138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Martin Luther King Jr</a:t>
            </a:r>
          </a:p>
        </p:txBody>
      </p:sp>
      <p:pic>
        <p:nvPicPr>
          <p:cNvPr id="6146" name="Picture 2" descr="Image result for martin luther king">
            <a:extLst>
              <a:ext uri="{FF2B5EF4-FFF2-40B4-BE49-F238E27FC236}">
                <a16:creationId xmlns:a16="http://schemas.microsoft.com/office/drawing/2014/main" id="{D4339389-4CE9-4C99-8D68-3AF7B337718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0059" y="1835811"/>
            <a:ext cx="4265541" cy="313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23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165889" y="407669"/>
            <a:ext cx="7485126"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explain why it is important to treat people fairly</a:t>
            </a:r>
            <a:endParaRPr lang="en-GB" sz="2400" u="sng" dirty="0">
              <a:latin typeface="Arial" panose="020B0604020202020204" pitchFamily="34" charset="0"/>
              <a:cs typeface="Arial" panose="020B0604020202020204" pitchFamily="34" charset="0"/>
            </a:endParaRPr>
          </a:p>
        </p:txBody>
      </p:sp>
      <p:pic>
        <p:nvPicPr>
          <p:cNvPr id="3" name="Picture 2">
            <a:hlinkClick r:id="rId3"/>
            <a:extLst>
              <a:ext uri="{FF2B5EF4-FFF2-40B4-BE49-F238E27FC236}">
                <a16:creationId xmlns:a16="http://schemas.microsoft.com/office/drawing/2014/main" id="{55E486CE-8AEE-4FF6-AC19-CDC8BCE791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95977" y="252977"/>
            <a:ext cx="6352045" cy="6352045"/>
          </a:xfrm>
          <a:prstGeom prst="rect">
            <a:avLst/>
          </a:prstGeom>
        </p:spPr>
      </p:pic>
    </p:spTree>
    <p:extLst>
      <p:ext uri="{BB962C8B-B14F-4D97-AF65-F5344CB8AC3E}">
        <p14:creationId xmlns:p14="http://schemas.microsoft.com/office/powerpoint/2010/main" val="3064308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92F8246-FDB9-4502-8372-66E6C5FA0DE6}"/>
              </a:ext>
            </a:extLst>
          </p:cNvPr>
          <p:cNvSpPr txBox="1"/>
          <p:nvPr/>
        </p:nvSpPr>
        <p:spPr>
          <a:xfrm>
            <a:off x="5085283" y="1835811"/>
            <a:ext cx="3771380"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Bayard Rustin organized the speeches, protests and rallies.</a:t>
            </a:r>
          </a:p>
        </p:txBody>
      </p:sp>
      <p:pic>
        <p:nvPicPr>
          <p:cNvPr id="3074" name="Picture 2" descr="Related image">
            <a:extLst>
              <a:ext uri="{FF2B5EF4-FFF2-40B4-BE49-F238E27FC236}">
                <a16:creationId xmlns:a16="http://schemas.microsoft.com/office/drawing/2014/main" id="{01D067D8-4CC1-45DF-817C-871F7BDAFC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658" y="1835811"/>
            <a:ext cx="4536637" cy="340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95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4262FF-46DA-46A5-A5DE-BF92367E4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51912"/>
            <a:ext cx="4685836" cy="4683589"/>
          </a:xfrm>
          <a:prstGeom prst="rect">
            <a:avLst/>
          </a:prstGeom>
        </p:spPr>
      </p:pic>
      <p:sp>
        <p:nvSpPr>
          <p:cNvPr id="9" name="TextBox 8">
            <a:extLst>
              <a:ext uri="{FF2B5EF4-FFF2-40B4-BE49-F238E27FC236}">
                <a16:creationId xmlns:a16="http://schemas.microsoft.com/office/drawing/2014/main" id="{975E6478-9D9E-4BF5-BCA4-392CB1E788B8}"/>
              </a:ext>
            </a:extLst>
          </p:cNvPr>
          <p:cNvSpPr txBox="1"/>
          <p:nvPr/>
        </p:nvSpPr>
        <p:spPr>
          <a:xfrm>
            <a:off x="5085283" y="1835811"/>
            <a:ext cx="377138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Why is it important to treat people fairly?</a:t>
            </a:r>
          </a:p>
        </p:txBody>
      </p:sp>
    </p:spTree>
    <p:extLst>
      <p:ext uri="{BB962C8B-B14F-4D97-AF65-F5344CB8AC3E}">
        <p14:creationId xmlns:p14="http://schemas.microsoft.com/office/powerpoint/2010/main" val="3399517631"/>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1237</Words>
  <Application>Microsoft Office PowerPoint</Application>
  <PresentationFormat>On-screen Show (4:3)</PresentationFormat>
  <Paragraphs>57</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2022-09-26T20:58:52Z</dcterms:created>
  <dcterms:modified xsi:type="dcterms:W3CDTF">2022-09-26T20:59:00Z</dcterms:modified>
</cp:coreProperties>
</file>