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96" r:id="rId1"/>
  </p:sldMasterIdLst>
  <p:notesMasterIdLst>
    <p:notesMasterId r:id="rId17"/>
  </p:notesMasterIdLst>
  <p:sldIdLst>
    <p:sldId id="285" r:id="rId2"/>
    <p:sldId id="256" r:id="rId3"/>
    <p:sldId id="286" r:id="rId4"/>
    <p:sldId id="287" r:id="rId5"/>
    <p:sldId id="289" r:id="rId6"/>
    <p:sldId id="288" r:id="rId7"/>
    <p:sldId id="291" r:id="rId8"/>
    <p:sldId id="292" r:id="rId9"/>
    <p:sldId id="295" r:id="rId10"/>
    <p:sldId id="296" r:id="rId11"/>
    <p:sldId id="297" r:id="rId12"/>
    <p:sldId id="293" r:id="rId13"/>
    <p:sldId id="294" r:id="rId14"/>
    <p:sldId id="290" r:id="rId15"/>
    <p:sldId id="281"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Stonewall Voice Bold Condensed" panose="00000800000000000000" pitchFamily="2" charset="0"/>
      <p:bold r:id="rId24"/>
    </p:embeddedFont>
    <p:embeddedFont>
      <p:font typeface="Stonewall Voice Stonewall Proud" panose="00000500000000000000" pitchFamily="2" charset="0"/>
      <p:regular r:id="rId25"/>
    </p:embeddedFont>
    <p:embeddedFont>
      <p:font typeface="Work Sans" pitchFamily="2" charset="0"/>
      <p:bold r:id="rId26"/>
      <p:boldItalic r:id="rId27"/>
    </p:embeddedFont>
    <p:embeddedFont>
      <p:font typeface="WORK SANS BOLD ROMAN" panose="020B0604020202020204" charset="0"/>
      <p:bold r:id="rId28"/>
    </p:embeddedFont>
    <p:embeddedFont>
      <p:font typeface="WORK SANS MEDIUM ROMAN" panose="020B0604020202020204" charset="0"/>
      <p:regular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1B66"/>
    <a:srgbClr val="007488"/>
    <a:srgbClr val="FEC34D"/>
    <a:srgbClr val="FFFFFF"/>
    <a:srgbClr val="FFC3DF"/>
    <a:srgbClr val="F0C1FF"/>
    <a:srgbClr val="ACDDCC"/>
    <a:srgbClr val="5255C3"/>
    <a:srgbClr val="A41B67"/>
    <a:srgbClr val="B83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D16B21-F3E4-4FD7-B056-EA2B54B1D9B5}" v="11" dt="2022-09-28T08:52:30.2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0865" autoAdjust="0"/>
  </p:normalViewPr>
  <p:slideViewPr>
    <p:cSldViewPr snapToGrid="0" snapToObjects="1">
      <p:cViewPr varScale="1">
        <p:scale>
          <a:sx n="39" d="100"/>
          <a:sy n="39" d="100"/>
        </p:scale>
        <p:origin x="892" y="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E1AFD-4008-744F-BC05-61287700DC65}"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3E6B5-11E3-EA42-A004-90E27F73E08B}" type="slidenum">
              <a:rPr lang="en-US" smtClean="0"/>
              <a:t>‹#›</a:t>
            </a:fld>
            <a:endParaRPr lang="en-US"/>
          </a:p>
        </p:txBody>
      </p:sp>
    </p:spTree>
    <p:extLst>
      <p:ext uri="{BB962C8B-B14F-4D97-AF65-F5344CB8AC3E}">
        <p14:creationId xmlns:p14="http://schemas.microsoft.com/office/powerpoint/2010/main" val="305179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Sometimes people are still unkind to LGBTQ+ people. Being unkind to people is wrong. That’s why we still have Pride marches – they are reminding people that we shouldn’t be unkind because someone is LGBTQ+.</a:t>
            </a:r>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10</a:t>
            </a:fld>
            <a:endParaRPr lang="en-US"/>
          </a:p>
        </p:txBody>
      </p:sp>
    </p:spTree>
    <p:extLst>
      <p:ext uri="{BB962C8B-B14F-4D97-AF65-F5344CB8AC3E}">
        <p14:creationId xmlns:p14="http://schemas.microsoft.com/office/powerpoint/2010/main" val="3547468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Sometimes people are still unkind to LGBTQ+ people. Being unkind to people is wrong. That’s why we still have Pride marches – they are reminding people that we shouldn’t be unkind because someone is LGBTQ+.</a:t>
            </a:r>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11</a:t>
            </a:fld>
            <a:endParaRPr lang="en-US"/>
          </a:p>
        </p:txBody>
      </p:sp>
    </p:spTree>
    <p:extLst>
      <p:ext uri="{BB962C8B-B14F-4D97-AF65-F5344CB8AC3E}">
        <p14:creationId xmlns:p14="http://schemas.microsoft.com/office/powerpoint/2010/main" val="422175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in the 1970s people were often very unkind to Black people and Black people were not treated fairly. That’s why there were groups of Black people who organised protests.</a:t>
            </a:r>
          </a:p>
          <a:p>
            <a:endParaRPr lang="en-GB" dirty="0"/>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12</a:t>
            </a:fld>
            <a:endParaRPr lang="en-US"/>
          </a:p>
        </p:txBody>
      </p:sp>
    </p:spTree>
    <p:extLst>
      <p:ext uri="{BB962C8B-B14F-4D97-AF65-F5344CB8AC3E}">
        <p14:creationId xmlns:p14="http://schemas.microsoft.com/office/powerpoint/2010/main" val="2935007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people are still unkind to Black people. Being unkind to people is wrong. That’s why football players kneel down at the start of a football match – they are reminding people that we shouldn’t be unkind because of someone’s skin colour. It’s important that we all say no to racism.</a:t>
            </a:r>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13</a:t>
            </a:fld>
            <a:endParaRPr lang="en-US"/>
          </a:p>
        </p:txBody>
      </p:sp>
    </p:spTree>
    <p:extLst>
      <p:ext uri="{BB962C8B-B14F-4D97-AF65-F5344CB8AC3E}">
        <p14:creationId xmlns:p14="http://schemas.microsoft.com/office/powerpoint/2010/main" val="2966477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 students that it is important to be kind to people and it is important to treat people fairly. Give examples of kind and unkind, fair and unfair.</a:t>
            </a:r>
          </a:p>
          <a:p>
            <a:endParaRPr lang="en-GB" dirty="0"/>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14</a:t>
            </a:fld>
            <a:endParaRPr lang="en-US"/>
          </a:p>
        </p:txBody>
      </p:sp>
    </p:spTree>
    <p:extLst>
      <p:ext uri="{BB962C8B-B14F-4D97-AF65-F5344CB8AC3E}">
        <p14:creationId xmlns:p14="http://schemas.microsoft.com/office/powerpoint/2010/main" val="103021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Ted Brown wants people to be kind and to treat each other fairly.</a:t>
            </a:r>
          </a:p>
          <a:p>
            <a:endParaRPr lang="en-GB" dirty="0"/>
          </a:p>
          <a:p>
            <a:r>
              <a:rPr lang="en-GB" dirty="0"/>
              <a:t>Ask students to reflect on what they will do in their daily life to make the world a fairer place.</a:t>
            </a:r>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15</a:t>
            </a:fld>
            <a:endParaRPr lang="en-US"/>
          </a:p>
        </p:txBody>
      </p:sp>
    </p:spTree>
    <p:extLst>
      <p:ext uri="{BB962C8B-B14F-4D97-AF65-F5344CB8AC3E}">
        <p14:creationId xmlns:p14="http://schemas.microsoft.com/office/powerpoint/2010/main" val="64529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assembly is designed for children and young people with SEND/ALN/ASN. A simpler, Widget symbol supported version is available at www.stonewall.org.uk. There are also assemblies designed for mainstream primary and secondary schools – us the resource which works best for your students.</a:t>
            </a:r>
          </a:p>
          <a:p>
            <a:endParaRPr lang="en-GB" dirty="0"/>
          </a:p>
          <a:p>
            <a:r>
              <a:rPr lang="en-GB" dirty="0"/>
              <a:t>Start the assembly by asking students if they have heard of Black History Month and whether they know anything about it.</a:t>
            </a:r>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2</a:t>
            </a:fld>
            <a:endParaRPr lang="en-US"/>
          </a:p>
        </p:txBody>
      </p:sp>
    </p:spTree>
    <p:extLst>
      <p:ext uri="{BB962C8B-B14F-4D97-AF65-F5344CB8AC3E}">
        <p14:creationId xmlns:p14="http://schemas.microsoft.com/office/powerpoint/2010/main" val="220259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sometimes in schools, people don’t find out much about Black people from history.</a:t>
            </a:r>
          </a:p>
          <a:p>
            <a:endParaRPr lang="en-GB" dirty="0"/>
          </a:p>
          <a:p>
            <a:r>
              <a:rPr lang="en-GB" dirty="0"/>
              <a:t>Black History Month is a month where we celebrate Black people from history. It is a chance to learn more about Black people’s stories and lives.</a:t>
            </a:r>
          </a:p>
          <a:p>
            <a:endParaRPr lang="en-GB" dirty="0"/>
          </a:p>
          <a:p>
            <a:r>
              <a:rPr lang="en-GB" dirty="0"/>
              <a:t>Ask students if they can name any of the people in the photos?</a:t>
            </a:r>
          </a:p>
        </p:txBody>
      </p:sp>
      <p:sp>
        <p:nvSpPr>
          <p:cNvPr id="4" name="Slide Number Placeholder 3"/>
          <p:cNvSpPr>
            <a:spLocks noGrp="1"/>
          </p:cNvSpPr>
          <p:nvPr>
            <p:ph type="sldNum" sz="quarter" idx="5"/>
          </p:nvPr>
        </p:nvSpPr>
        <p:spPr/>
        <p:txBody>
          <a:bodyPr/>
          <a:lstStyle/>
          <a:p>
            <a:fld id="{E333E6B5-11E3-EA42-A004-90E27F73E08B}" type="slidenum">
              <a:rPr lang="en-US" smtClean="0"/>
              <a:t>3</a:t>
            </a:fld>
            <a:endParaRPr lang="en-US"/>
          </a:p>
        </p:txBody>
      </p:sp>
    </p:spTree>
    <p:extLst>
      <p:ext uri="{BB962C8B-B14F-4D97-AF65-F5344CB8AC3E}">
        <p14:creationId xmlns:p14="http://schemas.microsoft.com/office/powerpoint/2010/main" val="1176887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4</a:t>
            </a:fld>
            <a:endParaRPr lang="en-US"/>
          </a:p>
        </p:txBody>
      </p:sp>
    </p:spTree>
    <p:extLst>
      <p:ext uri="{BB962C8B-B14F-4D97-AF65-F5344CB8AC3E}">
        <p14:creationId xmlns:p14="http://schemas.microsoft.com/office/powerpoint/2010/main" val="1760483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the assembly is about Ted Brown today and tell students that we can look at the photos for clues about who Ted is and why we are learning about him.</a:t>
            </a:r>
          </a:p>
          <a:p>
            <a:endParaRPr lang="en-GB" dirty="0"/>
          </a:p>
          <a:p>
            <a:r>
              <a:rPr lang="en-GB" dirty="0"/>
              <a:t>Ask students what they can see in the photos.</a:t>
            </a:r>
          </a:p>
          <a:p>
            <a:endParaRPr lang="en-GB" dirty="0"/>
          </a:p>
          <a:p>
            <a:endParaRPr lang="en-GB" dirty="0"/>
          </a:p>
          <a:p>
            <a:r>
              <a:rPr lang="en-GB" dirty="0"/>
              <a:t>Ensure students understand that:</a:t>
            </a:r>
          </a:p>
          <a:p>
            <a:pPr marL="171450" indent="-171450">
              <a:buFont typeface="Arial" panose="020B0604020202020204" pitchFamily="34" charset="0"/>
              <a:buChar char="•"/>
            </a:pPr>
            <a:r>
              <a:rPr lang="en-GB" dirty="0"/>
              <a:t>Ted is a Black man</a:t>
            </a:r>
          </a:p>
          <a:p>
            <a:pPr marL="171450" indent="-171450">
              <a:buFont typeface="Arial" panose="020B0604020202020204" pitchFamily="34" charset="0"/>
              <a:buChar char="•"/>
            </a:pPr>
            <a:r>
              <a:rPr lang="en-GB" dirty="0"/>
              <a:t>He’s standing in front of a rainbow, rainbows are an LGBTQ+ symbol so that could be a clue.</a:t>
            </a:r>
          </a:p>
          <a:p>
            <a:pPr marL="171450" indent="-171450">
              <a:buFont typeface="Arial" panose="020B0604020202020204" pitchFamily="34" charset="0"/>
              <a:buChar char="•"/>
            </a:pPr>
            <a:r>
              <a:rPr lang="en-GB" dirty="0"/>
              <a:t>There is a black and white photo of Ted where he looks younger. The clothes are old fashioned too. This could be a clue we’re talking about something Ted did when he was younger.</a:t>
            </a:r>
          </a:p>
          <a:p>
            <a:pPr marL="171450" indent="-171450">
              <a:buFont typeface="Arial" panose="020B0604020202020204" pitchFamily="34" charset="0"/>
              <a:buChar char="•"/>
            </a:pPr>
            <a:r>
              <a:rPr lang="en-GB" dirty="0"/>
              <a:t>In one of the photos Ted is with lots of holding a banner and is with lots of people – it looks like he might be at a protest.</a:t>
            </a:r>
          </a:p>
          <a:p>
            <a:endParaRPr lang="en-GB" dirty="0"/>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5</a:t>
            </a:fld>
            <a:endParaRPr lang="en-US"/>
          </a:p>
        </p:txBody>
      </p:sp>
    </p:spTree>
    <p:extLst>
      <p:ext uri="{BB962C8B-B14F-4D97-AF65-F5344CB8AC3E}">
        <p14:creationId xmlns:p14="http://schemas.microsoft.com/office/powerpoint/2010/main" val="1153529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today we’re learning about a man called Ted Brown</a:t>
            </a:r>
          </a:p>
          <a:p>
            <a:endParaRPr lang="en-GB" dirty="0"/>
          </a:p>
          <a:p>
            <a:r>
              <a:rPr lang="en-GB" dirty="0"/>
              <a:t>Explain that Ted is a gay, Black, British man.</a:t>
            </a:r>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6</a:t>
            </a:fld>
            <a:endParaRPr lang="en-US"/>
          </a:p>
        </p:txBody>
      </p:sp>
    </p:spTree>
    <p:extLst>
      <p:ext uri="{BB962C8B-B14F-4D97-AF65-F5344CB8AC3E}">
        <p14:creationId xmlns:p14="http://schemas.microsoft.com/office/powerpoint/2010/main" val="2265511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Ted Helped to organise the first LGBTQ+ Pride march in London</a:t>
            </a:r>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7</a:t>
            </a:fld>
            <a:endParaRPr lang="en-US"/>
          </a:p>
        </p:txBody>
      </p:sp>
    </p:spTree>
    <p:extLst>
      <p:ext uri="{BB962C8B-B14F-4D97-AF65-F5344CB8AC3E}">
        <p14:creationId xmlns:p14="http://schemas.microsoft.com/office/powerpoint/2010/main" val="3551486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that in the 1970s people were often very unkind to LGBTQ+ people and LGBTQ+ people were not treated fairly. That’s why Ted and his friends organised the march.</a:t>
            </a:r>
          </a:p>
        </p:txBody>
      </p:sp>
      <p:sp>
        <p:nvSpPr>
          <p:cNvPr id="4" name="Slide Number Placeholder 3"/>
          <p:cNvSpPr>
            <a:spLocks noGrp="1"/>
          </p:cNvSpPr>
          <p:nvPr>
            <p:ph type="sldNum" sz="quarter" idx="5"/>
          </p:nvPr>
        </p:nvSpPr>
        <p:spPr/>
        <p:txBody>
          <a:bodyPr/>
          <a:lstStyle/>
          <a:p>
            <a:fld id="{E333E6B5-11E3-EA42-A004-90E27F73E08B}" type="slidenum">
              <a:rPr lang="en-US" smtClean="0"/>
              <a:t>8</a:t>
            </a:fld>
            <a:endParaRPr lang="en-US"/>
          </a:p>
        </p:txBody>
      </p:sp>
    </p:spTree>
    <p:extLst>
      <p:ext uri="{BB962C8B-B14F-4D97-AF65-F5344CB8AC3E}">
        <p14:creationId xmlns:p14="http://schemas.microsoft.com/office/powerpoint/2010/main" val="3226674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Sometimes people are still unkind to LGBTQ+ people. Being unkind to people is wrong. That’s why we still have Pride marches – they are reminding people that we shouldn’t be unkind because someone is LGBTQ+.</a:t>
            </a:r>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9</a:t>
            </a:fld>
            <a:endParaRPr lang="en-US"/>
          </a:p>
        </p:txBody>
      </p:sp>
    </p:spTree>
    <p:extLst>
      <p:ext uri="{BB962C8B-B14F-4D97-AF65-F5344CB8AC3E}">
        <p14:creationId xmlns:p14="http://schemas.microsoft.com/office/powerpoint/2010/main" val="3514281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0E15D33-1FA9-8E4E-AEA8-CC111E470EDB}"/>
              </a:ext>
            </a:extLst>
          </p:cNvPr>
          <p:cNvSpPr>
            <a:spLocks noGrp="1"/>
          </p:cNvSpPr>
          <p:nvPr>
            <p:ph type="body" sz="quarter" idx="15" hasCustomPrompt="1"/>
          </p:nvPr>
        </p:nvSpPr>
        <p:spPr>
          <a:xfrm>
            <a:off x="2518765" y="1238654"/>
            <a:ext cx="8916152" cy="1461039"/>
          </a:xfrm>
        </p:spPr>
        <p:txBody>
          <a:bodyPr lIns="0" tIns="0" rIns="0" bIns="0" anchor="ctr">
            <a:noAutofit/>
          </a:bodyPr>
          <a:lstStyle>
            <a:lvl1pPr marL="0" indent="0">
              <a:lnSpc>
                <a:spcPct val="100000"/>
              </a:lnSpc>
              <a:buNone/>
              <a:defRPr sz="13000" b="1" i="0" spc="100" baseline="0">
                <a:solidFill>
                  <a:schemeClr val="bg2"/>
                </a:solidFill>
                <a:latin typeface="Stonewall Voice Bold Condensed" pitchFamily="2" charset="77"/>
              </a:defRPr>
            </a:lvl1pPr>
          </a:lstStyle>
          <a:p>
            <a:pPr lvl="0"/>
            <a:r>
              <a:rPr lang="en-US" dirty="0"/>
              <a:t>PRESENTATION HEADLINE</a:t>
            </a:r>
          </a:p>
        </p:txBody>
      </p:sp>
      <p:sp>
        <p:nvSpPr>
          <p:cNvPr id="5" name="Text Placeholder 17">
            <a:extLst>
              <a:ext uri="{FF2B5EF4-FFF2-40B4-BE49-F238E27FC236}">
                <a16:creationId xmlns:a16="http://schemas.microsoft.com/office/drawing/2014/main" id="{0DAA9114-5D2A-FC48-98D1-C73779711C42}"/>
              </a:ext>
            </a:extLst>
          </p:cNvPr>
          <p:cNvSpPr>
            <a:spLocks noGrp="1"/>
          </p:cNvSpPr>
          <p:nvPr>
            <p:ph type="body" sz="quarter" idx="16" hasCustomPrompt="1"/>
          </p:nvPr>
        </p:nvSpPr>
        <p:spPr>
          <a:xfrm>
            <a:off x="2518765" y="2667609"/>
            <a:ext cx="8916152" cy="1461040"/>
          </a:xfrm>
        </p:spPr>
        <p:txBody>
          <a:bodyPr lIns="0" tIns="0" rIns="0" bIns="0" anchor="ctr">
            <a:noAutofit/>
          </a:bodyPr>
          <a:lstStyle>
            <a:lvl1pPr marL="0" indent="0">
              <a:lnSpc>
                <a:spcPct val="100000"/>
              </a:lnSpc>
              <a:buNone/>
              <a:defRPr sz="13000" b="1" i="0" spc="100" baseline="0">
                <a:solidFill>
                  <a:schemeClr val="bg2"/>
                </a:solidFill>
                <a:latin typeface="Stonewall Voice Bold Condensed" pitchFamily="2" charset="77"/>
              </a:defRPr>
            </a:lvl1pPr>
          </a:lstStyle>
          <a:p>
            <a:pPr lvl="0"/>
            <a:r>
              <a:rPr lang="en-US" dirty="0"/>
              <a:t>ON 2 LINES</a:t>
            </a:r>
          </a:p>
        </p:txBody>
      </p:sp>
      <p:sp>
        <p:nvSpPr>
          <p:cNvPr id="16" name="Text Placeholder 15">
            <a:extLst>
              <a:ext uri="{FF2B5EF4-FFF2-40B4-BE49-F238E27FC236}">
                <a16:creationId xmlns:a16="http://schemas.microsoft.com/office/drawing/2014/main" id="{87DEB529-26BA-E047-B11B-C9684CE7F8FD}"/>
              </a:ext>
            </a:extLst>
          </p:cNvPr>
          <p:cNvSpPr>
            <a:spLocks noGrp="1"/>
          </p:cNvSpPr>
          <p:nvPr>
            <p:ph type="body" sz="quarter" idx="14" hasCustomPrompt="1"/>
          </p:nvPr>
        </p:nvSpPr>
        <p:spPr>
          <a:xfrm>
            <a:off x="2518765" y="4164134"/>
            <a:ext cx="8916152" cy="1461039"/>
          </a:xfrm>
        </p:spPr>
        <p:txBody>
          <a:bodyPr lIns="0" tIns="0" rIns="0" bIns="0" anchor="ctr">
            <a:noAutofit/>
          </a:bodyPr>
          <a:lstStyle>
            <a:lvl1pPr marL="0" indent="0">
              <a:lnSpc>
                <a:spcPct val="100000"/>
              </a:lnSpc>
              <a:buNone/>
              <a:defRPr sz="13000" b="1" i="0" spc="100" baseline="0">
                <a:solidFill>
                  <a:schemeClr val="bg1"/>
                </a:solidFill>
                <a:latin typeface="Stonewall Voice Bold Condensed" pitchFamily="2" charset="77"/>
              </a:defRPr>
            </a:lvl1pPr>
          </a:lstStyle>
          <a:p>
            <a:pPr lvl="0"/>
            <a:r>
              <a:rPr lang="en-GB" dirty="0"/>
              <a:t>00.00.0000</a:t>
            </a:r>
            <a:endParaRPr lang="en-US" dirty="0"/>
          </a:p>
        </p:txBody>
      </p:sp>
      <p:pic>
        <p:nvPicPr>
          <p:cNvPr id="9" name="Graphic 8">
            <a:extLst>
              <a:ext uri="{FF2B5EF4-FFF2-40B4-BE49-F238E27FC236}">
                <a16:creationId xmlns:a16="http://schemas.microsoft.com/office/drawing/2014/main" id="{1F812658-3371-DC4A-8691-55FC96EA1D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Tree>
    <p:extLst>
      <p:ext uri="{BB962C8B-B14F-4D97-AF65-F5344CB8AC3E}">
        <p14:creationId xmlns:p14="http://schemas.microsoft.com/office/powerpoint/2010/main" val="56977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media Slide - Colour 1">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3CD87AD-6699-B547-B82A-86630FD78FF5}"/>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bg1"/>
                </a:solidFill>
                <a:latin typeface="WORK SANS MEDIUM ROMAN" pitchFamily="2" charset="77"/>
              </a:defRPr>
            </a:lvl1pPr>
          </a:lstStyle>
          <a:p>
            <a:pPr lvl="0"/>
            <a:r>
              <a:rPr lang="en-US" dirty="0"/>
              <a:t>Click icons to add multimedia</a:t>
            </a:r>
          </a:p>
        </p:txBody>
      </p:sp>
      <p:sp>
        <p:nvSpPr>
          <p:cNvPr id="9" name="Text Placeholder 18">
            <a:extLst>
              <a:ext uri="{FF2B5EF4-FFF2-40B4-BE49-F238E27FC236}">
                <a16:creationId xmlns:a16="http://schemas.microsoft.com/office/drawing/2014/main" id="{B06A85C1-5361-A443-A46C-C402D0FC2D87}"/>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bg2"/>
                </a:solidFill>
                <a:latin typeface="WORK SANS BOLD ROMAN" pitchFamily="2" charset="77"/>
              </a:defRPr>
            </a:lvl1pPr>
          </a:lstStyle>
          <a:p>
            <a:pPr lvl="0"/>
            <a:r>
              <a:rPr lang="en-US" dirty="0"/>
              <a:t>Content Caption – Title</a:t>
            </a:r>
          </a:p>
        </p:txBody>
      </p:sp>
      <p:sp>
        <p:nvSpPr>
          <p:cNvPr id="8" name="Text Placeholder 20">
            <a:extLst>
              <a:ext uri="{FF2B5EF4-FFF2-40B4-BE49-F238E27FC236}">
                <a16:creationId xmlns:a16="http://schemas.microsoft.com/office/drawing/2014/main" id="{081B77A3-0F7B-E14F-A2A0-9EC6572A564E}"/>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solidFill>
                  <a:schemeClr val="bg1"/>
                </a:solidFill>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7" name="Graphic 6">
            <a:extLst>
              <a:ext uri="{FF2B5EF4-FFF2-40B4-BE49-F238E27FC236}">
                <a16:creationId xmlns:a16="http://schemas.microsoft.com/office/drawing/2014/main" id="{0A76A0F7-7046-1F4B-9E51-F258947036F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6" name="Slide Number Placeholder 5">
            <a:extLst>
              <a:ext uri="{FF2B5EF4-FFF2-40B4-BE49-F238E27FC236}">
                <a16:creationId xmlns:a16="http://schemas.microsoft.com/office/drawing/2014/main" id="{8B1A04D4-9B85-5444-AF5A-A4E3F1546A10}"/>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193943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media Slide - Colour 2">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030709-9D0D-1A43-980B-845216BCA605}"/>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tx1"/>
                </a:solidFill>
                <a:latin typeface="WORK SANS MEDIUM ROMAN" pitchFamily="2" charset="77"/>
              </a:defRPr>
            </a:lvl1pPr>
          </a:lstStyle>
          <a:p>
            <a:pPr lvl="0"/>
            <a:r>
              <a:rPr lang="en-US" dirty="0"/>
              <a:t>Click icons to add multimedia</a:t>
            </a:r>
          </a:p>
        </p:txBody>
      </p:sp>
      <p:sp>
        <p:nvSpPr>
          <p:cNvPr id="5" name="Text Placeholder 18">
            <a:extLst>
              <a:ext uri="{FF2B5EF4-FFF2-40B4-BE49-F238E27FC236}">
                <a16:creationId xmlns:a16="http://schemas.microsoft.com/office/drawing/2014/main" id="{9663A2B4-F35E-3543-B53E-461F63F3EDCC}"/>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Content Caption – Title</a:t>
            </a:r>
          </a:p>
        </p:txBody>
      </p:sp>
      <p:sp>
        <p:nvSpPr>
          <p:cNvPr id="4" name="Text Placeholder 20">
            <a:extLst>
              <a:ext uri="{FF2B5EF4-FFF2-40B4-BE49-F238E27FC236}">
                <a16:creationId xmlns:a16="http://schemas.microsoft.com/office/drawing/2014/main" id="{0E1F237E-50F6-DB46-82F0-50C299D8659F}"/>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3" name="Graphic 2">
            <a:extLst>
              <a:ext uri="{FF2B5EF4-FFF2-40B4-BE49-F238E27FC236}">
                <a16:creationId xmlns:a16="http://schemas.microsoft.com/office/drawing/2014/main" id="{88535B15-D32A-C249-BA4C-E9C5AB4B677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2" name="Slide Number Placeholder 5">
            <a:extLst>
              <a:ext uri="{FF2B5EF4-FFF2-40B4-BE49-F238E27FC236}">
                <a16:creationId xmlns:a16="http://schemas.microsoft.com/office/drawing/2014/main" id="{D2E1CE93-422A-6B40-8C25-95299717B125}"/>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341824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 Grey">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65A6F4B2-83FB-0A42-B6DF-DF3A5A03E2FD}"/>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3" name="Text Placeholder 16">
            <a:extLst>
              <a:ext uri="{FF2B5EF4-FFF2-40B4-BE49-F238E27FC236}">
                <a16:creationId xmlns:a16="http://schemas.microsoft.com/office/drawing/2014/main" id="{099AEEF3-BAF8-3A4F-B47B-206C84A11C1F}"/>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15" name="Slide Number Placeholder 5">
            <a:extLst>
              <a:ext uri="{FF2B5EF4-FFF2-40B4-BE49-F238E27FC236}">
                <a16:creationId xmlns:a16="http://schemas.microsoft.com/office/drawing/2014/main" id="{137A6728-2A7B-2F46-8ED5-27B26E8C5B93}"/>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3272904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 Colour 1">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0424921D-8AC0-4449-AE1C-C064D179AF25}"/>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bg2"/>
                </a:solidFill>
                <a:latin typeface="Stonewall Voice Stonewall Proud" pitchFamily="2" charset="77"/>
              </a:defRPr>
            </a:lvl1pPr>
          </a:lstStyle>
          <a:p>
            <a:pPr lvl="0"/>
            <a:r>
              <a:rPr lang="en-US" dirty="0"/>
              <a:t>Section Header</a:t>
            </a:r>
          </a:p>
        </p:txBody>
      </p:sp>
      <p:sp>
        <p:nvSpPr>
          <p:cNvPr id="3" name="Text Placeholder 16">
            <a:extLst>
              <a:ext uri="{FF2B5EF4-FFF2-40B4-BE49-F238E27FC236}">
                <a16:creationId xmlns:a16="http://schemas.microsoft.com/office/drawing/2014/main" id="{F44C42EA-B131-3342-85DE-8D68D2CD0E20}"/>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bg1"/>
                </a:solidFill>
                <a:latin typeface="Stonewall Voice Stonewall Proud" pitchFamily="2" charset="77"/>
              </a:defRPr>
            </a:lvl1pPr>
          </a:lstStyle>
          <a:p>
            <a:pPr lvl="0"/>
            <a:r>
              <a:rPr lang="en-US" dirty="0"/>
              <a:t>Page headline</a:t>
            </a:r>
          </a:p>
        </p:txBody>
      </p:sp>
      <p:sp>
        <p:nvSpPr>
          <p:cNvPr id="6" name="Slide Number Placeholder 5">
            <a:extLst>
              <a:ext uri="{FF2B5EF4-FFF2-40B4-BE49-F238E27FC236}">
                <a16:creationId xmlns:a16="http://schemas.microsoft.com/office/drawing/2014/main" id="{8B1A04D4-9B85-5444-AF5A-A4E3F1546A10}"/>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4272086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 Colour 2">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2B7D7F5B-EF74-EE4C-BBB2-7CF94A689AE4}"/>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tx1"/>
                </a:solidFill>
                <a:latin typeface="Stonewall Voice Stonewall Proud" pitchFamily="2" charset="77"/>
              </a:defRPr>
            </a:lvl1pPr>
          </a:lstStyle>
          <a:p>
            <a:pPr lvl="0"/>
            <a:r>
              <a:rPr lang="en-US" dirty="0"/>
              <a:t>Section Header</a:t>
            </a:r>
          </a:p>
        </p:txBody>
      </p:sp>
      <p:sp>
        <p:nvSpPr>
          <p:cNvPr id="5" name="Text Placeholder 16">
            <a:extLst>
              <a:ext uri="{FF2B5EF4-FFF2-40B4-BE49-F238E27FC236}">
                <a16:creationId xmlns:a16="http://schemas.microsoft.com/office/drawing/2014/main" id="{223ACB66-2A8B-C24D-8F2C-EEAE75314079}"/>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2" name="Slide Number Placeholder 5">
            <a:extLst>
              <a:ext uri="{FF2B5EF4-FFF2-40B4-BE49-F238E27FC236}">
                <a16:creationId xmlns:a16="http://schemas.microsoft.com/office/drawing/2014/main" id="{D2E1CE93-422A-6B40-8C25-95299717B125}"/>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808775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Half Page Image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97E7B9A-33D6-6245-B298-DD4DEA62C463}"/>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7" name="Text Placeholder 16">
            <a:extLst>
              <a:ext uri="{FF2B5EF4-FFF2-40B4-BE49-F238E27FC236}">
                <a16:creationId xmlns:a16="http://schemas.microsoft.com/office/drawing/2014/main" id="{9110BB37-C483-F34A-B538-000E37017713}"/>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8" name="Text Placeholder 16">
            <a:extLst>
              <a:ext uri="{FF2B5EF4-FFF2-40B4-BE49-F238E27FC236}">
                <a16:creationId xmlns:a16="http://schemas.microsoft.com/office/drawing/2014/main" id="{8845AD72-DA38-DD48-AA6A-2AACDB9F4448}"/>
              </a:ext>
            </a:extLst>
          </p:cNvPr>
          <p:cNvSpPr>
            <a:spLocks noGrp="1"/>
          </p:cNvSpPr>
          <p:nvPr>
            <p:ph type="body" sz="quarter" idx="15" hasCustomPrompt="1"/>
          </p:nvPr>
        </p:nvSpPr>
        <p:spPr>
          <a:xfrm>
            <a:off x="385762" y="17004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9" name="Text Placeholder 18">
            <a:extLst>
              <a:ext uri="{FF2B5EF4-FFF2-40B4-BE49-F238E27FC236}">
                <a16:creationId xmlns:a16="http://schemas.microsoft.com/office/drawing/2014/main" id="{AA5089D6-989B-C34F-B2F1-275D44DD9CC0}"/>
              </a:ext>
            </a:extLst>
          </p:cNvPr>
          <p:cNvSpPr>
            <a:spLocks noGrp="1"/>
          </p:cNvSpPr>
          <p:nvPr>
            <p:ph type="body" sz="quarter" idx="12" hasCustomPrompt="1"/>
          </p:nvPr>
        </p:nvSpPr>
        <p:spPr>
          <a:xfrm>
            <a:off x="385763" y="2987362"/>
            <a:ext cx="53419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21" name="Text Placeholder 20">
            <a:extLst>
              <a:ext uri="{FF2B5EF4-FFF2-40B4-BE49-F238E27FC236}">
                <a16:creationId xmlns:a16="http://schemas.microsoft.com/office/drawing/2014/main" id="{09963EB0-45EB-0F47-9E21-E46CFD93C699}"/>
              </a:ext>
            </a:extLst>
          </p:cNvPr>
          <p:cNvSpPr>
            <a:spLocks noGrp="1"/>
          </p:cNvSpPr>
          <p:nvPr>
            <p:ph type="body" sz="quarter" idx="13" hasCustomPrompt="1"/>
          </p:nvPr>
        </p:nvSpPr>
        <p:spPr>
          <a:xfrm>
            <a:off x="385763" y="3429000"/>
            <a:ext cx="5341937"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25" name="Picture Placeholder 24">
            <a:extLst>
              <a:ext uri="{FF2B5EF4-FFF2-40B4-BE49-F238E27FC236}">
                <a16:creationId xmlns:a16="http://schemas.microsoft.com/office/drawing/2014/main" id="{9D68D376-EF86-9E47-B024-E66B704E7320}"/>
              </a:ext>
            </a:extLst>
          </p:cNvPr>
          <p:cNvSpPr>
            <a:spLocks noGrp="1"/>
          </p:cNvSpPr>
          <p:nvPr>
            <p:ph type="pic" sz="quarter" idx="14"/>
          </p:nvPr>
        </p:nvSpPr>
        <p:spPr>
          <a:xfrm>
            <a:off x="6096000" y="0"/>
            <a:ext cx="6096000"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375A8C30-F3AC-F84C-A9BB-82062127387D}"/>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1795923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able Slide">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6199AB6E-48E7-C244-AFE7-16405DF4141E}"/>
              </a:ext>
            </a:extLst>
          </p:cNvPr>
          <p:cNvSpPr>
            <a:spLocks noGrp="1"/>
          </p:cNvSpPr>
          <p:nvPr>
            <p:ph type="body" sz="quarter" idx="10" hasCustomPrompt="1"/>
          </p:nvPr>
        </p:nvSpPr>
        <p:spPr>
          <a:xfrm>
            <a:off x="385763" y="352425"/>
            <a:ext cx="53419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1" name="Text Placeholder 16">
            <a:extLst>
              <a:ext uri="{FF2B5EF4-FFF2-40B4-BE49-F238E27FC236}">
                <a16:creationId xmlns:a16="http://schemas.microsoft.com/office/drawing/2014/main" id="{7CE25C84-A1EA-A34E-8C42-FAD16C5A9CDD}"/>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14" name="Text Placeholder 16">
            <a:extLst>
              <a:ext uri="{FF2B5EF4-FFF2-40B4-BE49-F238E27FC236}">
                <a16:creationId xmlns:a16="http://schemas.microsoft.com/office/drawing/2014/main" id="{255BF090-6446-F348-ADA0-D9CE795930CE}"/>
              </a:ext>
            </a:extLst>
          </p:cNvPr>
          <p:cNvSpPr>
            <a:spLocks noGrp="1"/>
          </p:cNvSpPr>
          <p:nvPr>
            <p:ph type="body" sz="quarter" idx="15" hasCustomPrompt="1"/>
          </p:nvPr>
        </p:nvSpPr>
        <p:spPr>
          <a:xfrm>
            <a:off x="385762" y="17004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2" name="Text Placeholder 18">
            <a:extLst>
              <a:ext uri="{FF2B5EF4-FFF2-40B4-BE49-F238E27FC236}">
                <a16:creationId xmlns:a16="http://schemas.microsoft.com/office/drawing/2014/main" id="{50535FEE-CFBA-4440-A8CF-1D9B9EAB2654}"/>
              </a:ext>
            </a:extLst>
          </p:cNvPr>
          <p:cNvSpPr>
            <a:spLocks noGrp="1"/>
          </p:cNvSpPr>
          <p:nvPr>
            <p:ph type="body" sz="quarter" idx="12" hasCustomPrompt="1"/>
          </p:nvPr>
        </p:nvSpPr>
        <p:spPr>
          <a:xfrm>
            <a:off x="385763" y="2987362"/>
            <a:ext cx="53419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3" name="Text Placeholder 20">
            <a:extLst>
              <a:ext uri="{FF2B5EF4-FFF2-40B4-BE49-F238E27FC236}">
                <a16:creationId xmlns:a16="http://schemas.microsoft.com/office/drawing/2014/main" id="{63D33E93-B7CD-E24F-A8B1-5960C092977D}"/>
              </a:ext>
            </a:extLst>
          </p:cNvPr>
          <p:cNvSpPr>
            <a:spLocks noGrp="1"/>
          </p:cNvSpPr>
          <p:nvPr>
            <p:ph type="body" sz="quarter" idx="13" hasCustomPrompt="1"/>
          </p:nvPr>
        </p:nvSpPr>
        <p:spPr>
          <a:xfrm>
            <a:off x="385763" y="3429000"/>
            <a:ext cx="5341937"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6" name="Text Placeholder 18">
            <a:extLst>
              <a:ext uri="{FF2B5EF4-FFF2-40B4-BE49-F238E27FC236}">
                <a16:creationId xmlns:a16="http://schemas.microsoft.com/office/drawing/2014/main" id="{C9BE11B1-D450-BB4D-B090-844B90242008}"/>
              </a:ext>
            </a:extLst>
          </p:cNvPr>
          <p:cNvSpPr>
            <a:spLocks noGrp="1"/>
          </p:cNvSpPr>
          <p:nvPr>
            <p:ph type="body" sz="quarter" idx="17" hasCustomPrompt="1"/>
          </p:nvPr>
        </p:nvSpPr>
        <p:spPr>
          <a:xfrm>
            <a:off x="6096000" y="352425"/>
            <a:ext cx="5710237"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Table Title</a:t>
            </a:r>
          </a:p>
        </p:txBody>
      </p:sp>
      <p:sp>
        <p:nvSpPr>
          <p:cNvPr id="17" name="Text Placeholder 20">
            <a:extLst>
              <a:ext uri="{FF2B5EF4-FFF2-40B4-BE49-F238E27FC236}">
                <a16:creationId xmlns:a16="http://schemas.microsoft.com/office/drawing/2014/main" id="{ED7AACC1-C32B-6847-AAB4-B92796D51831}"/>
              </a:ext>
            </a:extLst>
          </p:cNvPr>
          <p:cNvSpPr>
            <a:spLocks noGrp="1"/>
          </p:cNvSpPr>
          <p:nvPr>
            <p:ph type="body" sz="quarter" idx="18" hasCustomPrompt="1"/>
          </p:nvPr>
        </p:nvSpPr>
        <p:spPr>
          <a:xfrm>
            <a:off x="6096000" y="777631"/>
            <a:ext cx="5710237" cy="72799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Table description</a:t>
            </a:r>
            <a:endParaRPr lang="en-US" dirty="0"/>
          </a:p>
        </p:txBody>
      </p:sp>
      <p:sp>
        <p:nvSpPr>
          <p:cNvPr id="3" name="Table Placeholder 2">
            <a:extLst>
              <a:ext uri="{FF2B5EF4-FFF2-40B4-BE49-F238E27FC236}">
                <a16:creationId xmlns:a16="http://schemas.microsoft.com/office/drawing/2014/main" id="{65E67D97-898E-3F42-B50F-90393D95544A}"/>
              </a:ext>
            </a:extLst>
          </p:cNvPr>
          <p:cNvSpPr>
            <a:spLocks noGrp="1"/>
          </p:cNvSpPr>
          <p:nvPr>
            <p:ph type="tbl" sz="quarter" idx="19" hasCustomPrompt="1"/>
          </p:nvPr>
        </p:nvSpPr>
        <p:spPr>
          <a:xfrm>
            <a:off x="6096000" y="1700213"/>
            <a:ext cx="5710238" cy="4560887"/>
          </a:xfrm>
          <a:noFill/>
          <a:ln>
            <a:noFill/>
          </a:ln>
        </p:spPr>
        <p:style>
          <a:lnRef idx="2">
            <a:schemeClr val="accent6"/>
          </a:lnRef>
          <a:fillRef idx="1">
            <a:schemeClr val="lt1"/>
          </a:fillRef>
          <a:effectRef idx="0">
            <a:schemeClr val="accent6"/>
          </a:effectRef>
          <a:fontRef idx="minor">
            <a:schemeClr val="dk1"/>
          </a:fontRef>
        </p:style>
        <p:txBody>
          <a:bodyPr anchor="ctr"/>
          <a:lstStyle>
            <a:lvl1pPr algn="ctr">
              <a:buNone/>
              <a:defRPr sz="1600" b="0" i="0">
                <a:latin typeface="WORK SANS MEDIUM ROMAN" pitchFamily="2" charset="77"/>
              </a:defRPr>
            </a:lvl1pPr>
          </a:lstStyle>
          <a:p>
            <a:r>
              <a:rPr lang="en-US" dirty="0"/>
              <a:t>Click icon to insert table data</a:t>
            </a:r>
          </a:p>
        </p:txBody>
      </p:sp>
      <p:sp>
        <p:nvSpPr>
          <p:cNvPr id="10" name="Slide Number Placeholder 5">
            <a:extLst>
              <a:ext uri="{FF2B5EF4-FFF2-40B4-BE49-F238E27FC236}">
                <a16:creationId xmlns:a16="http://schemas.microsoft.com/office/drawing/2014/main" id="{03FBED14-2C47-6E44-A1C8-537CDDC7AA02}"/>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4214656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951D998A-C211-6446-8F01-2424DD45679B}"/>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1" name="Text Placeholder 16">
            <a:extLst>
              <a:ext uri="{FF2B5EF4-FFF2-40B4-BE49-F238E27FC236}">
                <a16:creationId xmlns:a16="http://schemas.microsoft.com/office/drawing/2014/main" id="{5F9FF31E-9D43-2445-B8C3-C5A6084E72B1}"/>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a:t>
            </a:r>
          </a:p>
        </p:txBody>
      </p:sp>
      <p:sp>
        <p:nvSpPr>
          <p:cNvPr id="15" name="Text Placeholder 16">
            <a:extLst>
              <a:ext uri="{FF2B5EF4-FFF2-40B4-BE49-F238E27FC236}">
                <a16:creationId xmlns:a16="http://schemas.microsoft.com/office/drawing/2014/main" id="{651ECFC7-6CDD-BE43-A58C-52A1569C0954}"/>
              </a:ext>
            </a:extLst>
          </p:cNvPr>
          <p:cNvSpPr>
            <a:spLocks noGrp="1"/>
          </p:cNvSpPr>
          <p:nvPr>
            <p:ph type="body" sz="quarter" idx="15" hasCustomPrompt="1"/>
          </p:nvPr>
        </p:nvSpPr>
        <p:spPr>
          <a:xfrm>
            <a:off x="385762" y="17004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2" name="Text Placeholder 18">
            <a:extLst>
              <a:ext uri="{FF2B5EF4-FFF2-40B4-BE49-F238E27FC236}">
                <a16:creationId xmlns:a16="http://schemas.microsoft.com/office/drawing/2014/main" id="{87A2E474-EF79-BE41-ADAD-C4AB3D928D4B}"/>
              </a:ext>
            </a:extLst>
          </p:cNvPr>
          <p:cNvSpPr>
            <a:spLocks noGrp="1"/>
          </p:cNvSpPr>
          <p:nvPr>
            <p:ph type="body" sz="quarter" idx="12" hasCustomPrompt="1"/>
          </p:nvPr>
        </p:nvSpPr>
        <p:spPr>
          <a:xfrm>
            <a:off x="385763" y="2987362"/>
            <a:ext cx="11450636"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4" name="Text Placeholder 20">
            <a:extLst>
              <a:ext uri="{FF2B5EF4-FFF2-40B4-BE49-F238E27FC236}">
                <a16:creationId xmlns:a16="http://schemas.microsoft.com/office/drawing/2014/main" id="{BF861DBD-3AB0-F944-97A0-4C430C6887C7}"/>
              </a:ext>
            </a:extLst>
          </p:cNvPr>
          <p:cNvSpPr>
            <a:spLocks noGrp="1"/>
          </p:cNvSpPr>
          <p:nvPr>
            <p:ph type="body" sz="quarter" idx="13" hasCustomPrompt="1"/>
          </p:nvPr>
        </p:nvSpPr>
        <p:spPr>
          <a:xfrm>
            <a:off x="385763" y="3429000"/>
            <a:ext cx="11450636"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3" name="Slide Number Placeholder 5">
            <a:extLst>
              <a:ext uri="{FF2B5EF4-FFF2-40B4-BE49-F238E27FC236}">
                <a16:creationId xmlns:a16="http://schemas.microsoft.com/office/drawing/2014/main" id="{AC2D4F57-11E0-1043-B69F-7527DB0BE98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729538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CTA Slide">
    <p:spTree>
      <p:nvGrpSpPr>
        <p:cNvPr id="1" name=""/>
        <p:cNvGrpSpPr/>
        <p:nvPr/>
      </p:nvGrpSpPr>
      <p:grpSpPr>
        <a:xfrm>
          <a:off x="0" y="0"/>
          <a:ext cx="0" cy="0"/>
          <a:chOff x="0" y="0"/>
          <a:chExt cx="0" cy="0"/>
        </a:xfrm>
      </p:grpSpPr>
      <p:sp>
        <p:nvSpPr>
          <p:cNvPr id="17" name="Text Placeholder 14">
            <a:extLst>
              <a:ext uri="{FF2B5EF4-FFF2-40B4-BE49-F238E27FC236}">
                <a16:creationId xmlns:a16="http://schemas.microsoft.com/office/drawing/2014/main" id="{6EF3C046-6F28-9943-84C8-0AB7965682CD}"/>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8" name="Text Placeholder 16">
            <a:extLst>
              <a:ext uri="{FF2B5EF4-FFF2-40B4-BE49-F238E27FC236}">
                <a16:creationId xmlns:a16="http://schemas.microsoft.com/office/drawing/2014/main" id="{E4A6B5F7-081F-234F-B82B-92A60A57C5C7}"/>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 on 1 line</a:t>
            </a:r>
          </a:p>
        </p:txBody>
      </p:sp>
      <p:sp>
        <p:nvSpPr>
          <p:cNvPr id="14" name="Text Placeholder 18">
            <a:extLst>
              <a:ext uri="{FF2B5EF4-FFF2-40B4-BE49-F238E27FC236}">
                <a16:creationId xmlns:a16="http://schemas.microsoft.com/office/drawing/2014/main" id="{0FC8D631-65DE-F340-A975-104B1EEAD680}"/>
              </a:ext>
            </a:extLst>
          </p:cNvPr>
          <p:cNvSpPr>
            <a:spLocks noGrp="1"/>
          </p:cNvSpPr>
          <p:nvPr>
            <p:ph type="body" sz="quarter" idx="12" hasCustomPrompt="1"/>
          </p:nvPr>
        </p:nvSpPr>
        <p:spPr>
          <a:xfrm>
            <a:off x="385763" y="2004468"/>
            <a:ext cx="114506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5" name="Text Placeholder 20">
            <a:extLst>
              <a:ext uri="{FF2B5EF4-FFF2-40B4-BE49-F238E27FC236}">
                <a16:creationId xmlns:a16="http://schemas.microsoft.com/office/drawing/2014/main" id="{2FEDE389-9BC8-1340-8AAA-238E2D1965A6}"/>
              </a:ext>
            </a:extLst>
          </p:cNvPr>
          <p:cNvSpPr>
            <a:spLocks noGrp="1"/>
          </p:cNvSpPr>
          <p:nvPr>
            <p:ph type="body" sz="quarter" idx="13" hasCustomPrompt="1"/>
          </p:nvPr>
        </p:nvSpPr>
        <p:spPr>
          <a:xfrm>
            <a:off x="385763" y="2465984"/>
            <a:ext cx="11450637" cy="1972071"/>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0" name="Rectangle 9">
            <a:extLst>
              <a:ext uri="{FF2B5EF4-FFF2-40B4-BE49-F238E27FC236}">
                <a16:creationId xmlns:a16="http://schemas.microsoft.com/office/drawing/2014/main" id="{B740711F-1A11-8F4A-8CD4-4E30AD30091E}"/>
              </a:ext>
            </a:extLst>
          </p:cNvPr>
          <p:cNvSpPr/>
          <p:nvPr userDrawn="1"/>
        </p:nvSpPr>
        <p:spPr>
          <a:xfrm>
            <a:off x="0" y="4716380"/>
            <a:ext cx="12192000" cy="21416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B42E121-3D49-9246-888F-45D4B582AD6E}"/>
              </a:ext>
            </a:extLst>
          </p:cNvPr>
          <p:cNvSpPr>
            <a:spLocks noGrp="1"/>
          </p:cNvSpPr>
          <p:nvPr>
            <p:ph type="body" sz="quarter" idx="14" hasCustomPrompt="1"/>
          </p:nvPr>
        </p:nvSpPr>
        <p:spPr>
          <a:xfrm>
            <a:off x="385763" y="4922838"/>
            <a:ext cx="11452225" cy="1433512"/>
          </a:xfrm>
        </p:spPr>
        <p:txBody>
          <a:bodyPr lIns="0" tIns="0" rIns="0" bIns="0">
            <a:noAutofit/>
          </a:bodyPr>
          <a:lstStyle>
            <a:lvl1pPr marL="0" indent="0" algn="ctr">
              <a:lnSpc>
                <a:spcPct val="100000"/>
              </a:lnSpc>
              <a:buNone/>
              <a:defRPr sz="4500" b="0" i="0" spc="100" baseline="0">
                <a:solidFill>
                  <a:schemeClr val="bg2"/>
                </a:solidFill>
                <a:latin typeface="Stonewall Voice Stonewall Proud" pitchFamily="2" charset="77"/>
              </a:defRPr>
            </a:lvl1pPr>
          </a:lstStyle>
          <a:p>
            <a:pPr lvl="0"/>
            <a:r>
              <a:rPr lang="en-US" dirty="0"/>
              <a:t>Call to action</a:t>
            </a:r>
          </a:p>
        </p:txBody>
      </p:sp>
      <p:sp>
        <p:nvSpPr>
          <p:cNvPr id="12" name="Slide Number Placeholder 5">
            <a:extLst>
              <a:ext uri="{FF2B5EF4-FFF2-40B4-BE49-F238E27FC236}">
                <a16:creationId xmlns:a16="http://schemas.microsoft.com/office/drawing/2014/main" id="{D8652343-FD22-A84F-ACD0-45EDB790EA11}"/>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2465784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TA + Info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C11406-9C72-A34A-ACE7-2FD76EB65047}"/>
              </a:ext>
            </a:extLst>
          </p:cNvPr>
          <p:cNvSpPr/>
          <p:nvPr userDrawn="1"/>
        </p:nvSpPr>
        <p:spPr>
          <a:xfrm>
            <a:off x="0" y="4716380"/>
            <a:ext cx="12192000" cy="2141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6">
            <a:extLst>
              <a:ext uri="{FF2B5EF4-FFF2-40B4-BE49-F238E27FC236}">
                <a16:creationId xmlns:a16="http://schemas.microsoft.com/office/drawing/2014/main" id="{7445E6FC-22EF-7442-8495-BDC7E9ECB83A}"/>
              </a:ext>
            </a:extLst>
          </p:cNvPr>
          <p:cNvSpPr>
            <a:spLocks noGrp="1"/>
          </p:cNvSpPr>
          <p:nvPr>
            <p:ph type="body" sz="quarter" idx="11" hasCustomPrompt="1"/>
          </p:nvPr>
        </p:nvSpPr>
        <p:spPr>
          <a:xfrm>
            <a:off x="633039" y="487188"/>
            <a:ext cx="4717893" cy="4229191"/>
          </a:xfrm>
          <a:noFill/>
        </p:spPr>
        <p:txBody>
          <a:bodyPr lIns="0" tIns="0" rIns="0" bIns="0" anchor="t">
            <a:noAutofit/>
          </a:bodyPr>
          <a:lstStyle>
            <a:lvl1pPr marL="0" indent="0">
              <a:lnSpc>
                <a:spcPct val="100000"/>
              </a:lnSpc>
              <a:buNone/>
              <a:defRPr sz="4500" b="0" i="0" spc="100" baseline="0">
                <a:solidFill>
                  <a:schemeClr val="tx2"/>
                </a:solidFill>
                <a:latin typeface="Stonewall Voice Stonewall Proud" pitchFamily="2" charset="77"/>
              </a:defRPr>
            </a:lvl1pPr>
          </a:lstStyle>
          <a:p>
            <a:pPr lvl="0"/>
            <a:r>
              <a:rPr lang="en-US" dirty="0"/>
              <a:t>Page headline</a:t>
            </a:r>
          </a:p>
        </p:txBody>
      </p:sp>
      <p:sp>
        <p:nvSpPr>
          <p:cNvPr id="9" name="Text Placeholder 18">
            <a:extLst>
              <a:ext uri="{FF2B5EF4-FFF2-40B4-BE49-F238E27FC236}">
                <a16:creationId xmlns:a16="http://schemas.microsoft.com/office/drawing/2014/main" id="{711D4046-63B9-7345-9C76-40D2D9F76634}"/>
              </a:ext>
            </a:extLst>
          </p:cNvPr>
          <p:cNvSpPr>
            <a:spLocks noGrp="1"/>
          </p:cNvSpPr>
          <p:nvPr>
            <p:ph type="body" sz="quarter" idx="12" hasCustomPrompt="1"/>
          </p:nvPr>
        </p:nvSpPr>
        <p:spPr>
          <a:xfrm>
            <a:off x="6608016" y="510988"/>
            <a:ext cx="5010242" cy="4205391"/>
          </a:xfrm>
        </p:spPr>
        <p:txBody>
          <a:bodyPr lIns="0" tIns="0" rIns="0" bIns="0">
            <a:noAutofit/>
          </a:bodyPr>
          <a:lstStyle>
            <a:lvl1pPr marL="0" indent="0">
              <a:lnSpc>
                <a:spcPct val="100000"/>
              </a:lnSpc>
              <a:buNone/>
              <a:defRPr sz="2000" b="0" i="0">
                <a:solidFill>
                  <a:schemeClr val="tx1"/>
                </a:solidFill>
                <a:latin typeface="WORK SANS MEDIUM ROMAN" pitchFamily="2" charset="77"/>
              </a:defRPr>
            </a:lvl1pPr>
          </a:lstStyle>
          <a:p>
            <a:pPr lvl="0"/>
            <a:r>
              <a:rPr lang="en-US" dirty="0"/>
              <a:t>Copy Subtitle</a:t>
            </a:r>
          </a:p>
        </p:txBody>
      </p:sp>
      <p:sp>
        <p:nvSpPr>
          <p:cNvPr id="8" name="Text Placeholder 2">
            <a:extLst>
              <a:ext uri="{FF2B5EF4-FFF2-40B4-BE49-F238E27FC236}">
                <a16:creationId xmlns:a16="http://schemas.microsoft.com/office/drawing/2014/main" id="{0AB6BCC8-C6D1-6C41-A0C0-70BCBF43060D}"/>
              </a:ext>
            </a:extLst>
          </p:cNvPr>
          <p:cNvSpPr>
            <a:spLocks noGrp="1"/>
          </p:cNvSpPr>
          <p:nvPr>
            <p:ph type="body" sz="quarter" idx="14" hasCustomPrompt="1"/>
          </p:nvPr>
        </p:nvSpPr>
        <p:spPr>
          <a:xfrm>
            <a:off x="633040" y="4716381"/>
            <a:ext cx="10985218" cy="2141620"/>
          </a:xfrm>
        </p:spPr>
        <p:txBody>
          <a:bodyPr lIns="0" tIns="0" rIns="0" bIns="0" anchor="ctr">
            <a:noAutofit/>
          </a:bodyPr>
          <a:lstStyle>
            <a:lvl1pPr marL="0" indent="0" algn="ctr">
              <a:lnSpc>
                <a:spcPct val="100000"/>
              </a:lnSpc>
              <a:buNone/>
              <a:defRPr sz="7000" b="0" i="0" spc="100" baseline="0">
                <a:solidFill>
                  <a:schemeClr val="bg2"/>
                </a:solidFill>
                <a:latin typeface="Stonewall Voice Stonewall Proud" pitchFamily="2" charset="77"/>
              </a:defRPr>
            </a:lvl1pPr>
          </a:lstStyle>
          <a:p>
            <a:pPr lvl="0"/>
            <a:r>
              <a:rPr lang="en-US" dirty="0"/>
              <a:t>Call to action</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91528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Colour 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3B014B24-7320-7943-B057-AF45D30668F3}"/>
              </a:ext>
            </a:extLst>
          </p:cNvPr>
          <p:cNvSpPr>
            <a:spLocks noGrp="1"/>
          </p:cNvSpPr>
          <p:nvPr>
            <p:ph type="body" sz="quarter" idx="13" hasCustomPrompt="1"/>
          </p:nvPr>
        </p:nvSpPr>
        <p:spPr>
          <a:xfrm>
            <a:off x="497681" y="2696620"/>
            <a:ext cx="11196638" cy="3252788"/>
          </a:xfrm>
        </p:spPr>
        <p:txBody>
          <a:bodyPr lIns="0" tIns="0" rIns="0" bIns="0">
            <a:noAutofit/>
          </a:bodyPr>
          <a:lstStyle>
            <a:lvl1pPr marL="0" indent="0" algn="ctr">
              <a:lnSpc>
                <a:spcPct val="100000"/>
              </a:lnSpc>
              <a:buNone/>
              <a:defRPr sz="9000" b="0" i="0" spc="100" baseline="0">
                <a:solidFill>
                  <a:schemeClr val="bg2"/>
                </a:solidFill>
                <a:latin typeface="Stonewall Voice Stonewall Proud" pitchFamily="2" charset="77"/>
              </a:defRPr>
            </a:lvl1pPr>
          </a:lstStyle>
          <a:p>
            <a:pPr lvl="0"/>
            <a:r>
              <a:rPr lang="en-US" dirty="0"/>
              <a:t>Divider slide title</a:t>
            </a:r>
          </a:p>
        </p:txBody>
      </p:sp>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2758862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phic Slid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EDC43DC-C565-2E40-83E7-90E43448FC26}"/>
              </a:ext>
            </a:extLst>
          </p:cNvPr>
          <p:cNvSpPr/>
          <p:nvPr userDrawn="1"/>
        </p:nvSpPr>
        <p:spPr>
          <a:xfrm>
            <a:off x="0" y="0"/>
            <a:ext cx="12192003" cy="3375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3160D02-365A-7D42-9CB6-6A8C369E785F}"/>
              </a:ext>
            </a:extLst>
          </p:cNvPr>
          <p:cNvSpPr/>
          <p:nvPr userDrawn="1"/>
        </p:nvSpPr>
        <p:spPr>
          <a:xfrm>
            <a:off x="8128000" y="3382431"/>
            <a:ext cx="4064000" cy="3475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A9E74B-A05A-E944-A586-50D22EFEBC41}"/>
              </a:ext>
            </a:extLst>
          </p:cNvPr>
          <p:cNvSpPr/>
          <p:nvPr userDrawn="1"/>
        </p:nvSpPr>
        <p:spPr>
          <a:xfrm>
            <a:off x="-2" y="3382431"/>
            <a:ext cx="4064000" cy="3475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47337BE3-5397-5941-8AD5-32E87976FD8C}"/>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solidFill>
                <a:latin typeface="Stonewall Voice Stonewall Proud" pitchFamily="2" charset="77"/>
              </a:defRPr>
            </a:lvl1pPr>
          </a:lstStyle>
          <a:p>
            <a:pPr lvl="0"/>
            <a:r>
              <a:rPr lang="en-US" dirty="0"/>
              <a:t>Section Header</a:t>
            </a:r>
          </a:p>
        </p:txBody>
      </p:sp>
      <p:sp>
        <p:nvSpPr>
          <p:cNvPr id="21" name="Text Placeholder 16">
            <a:extLst>
              <a:ext uri="{FF2B5EF4-FFF2-40B4-BE49-F238E27FC236}">
                <a16:creationId xmlns:a16="http://schemas.microsoft.com/office/drawing/2014/main" id="{4415932C-F795-BD4B-8D86-BE5DBCA55DA1}"/>
              </a:ext>
            </a:extLst>
          </p:cNvPr>
          <p:cNvSpPr>
            <a:spLocks noGrp="1"/>
          </p:cNvSpPr>
          <p:nvPr>
            <p:ph type="body" sz="quarter" idx="11" hasCustomPrompt="1"/>
          </p:nvPr>
        </p:nvSpPr>
        <p:spPr>
          <a:xfrm>
            <a:off x="385763" y="1006431"/>
            <a:ext cx="11450637" cy="1235586"/>
          </a:xfrm>
        </p:spPr>
        <p:txBody>
          <a:bodyPr lIns="0" tIns="0" rIns="0" bIns="0" anchor="t">
            <a:noAutofit/>
          </a:bodyPr>
          <a:lstStyle>
            <a:lvl1pPr marL="0" indent="0">
              <a:lnSpc>
                <a:spcPct val="100000"/>
              </a:lnSpc>
              <a:buNone/>
              <a:defRPr sz="5000" b="0" i="0" spc="100" baseline="0">
                <a:solidFill>
                  <a:schemeClr val="bg2"/>
                </a:solidFill>
                <a:latin typeface="Stonewall Voice Stonewall Proud" pitchFamily="2" charset="77"/>
              </a:defRPr>
            </a:lvl1pPr>
          </a:lstStyle>
          <a:p>
            <a:pPr lvl="0"/>
            <a:r>
              <a:rPr lang="en-US" dirty="0"/>
              <a:t>Longer page headline on 1 line</a:t>
            </a:r>
          </a:p>
        </p:txBody>
      </p:sp>
      <p:sp>
        <p:nvSpPr>
          <p:cNvPr id="23" name="Text Placeholder 18">
            <a:extLst>
              <a:ext uri="{FF2B5EF4-FFF2-40B4-BE49-F238E27FC236}">
                <a16:creationId xmlns:a16="http://schemas.microsoft.com/office/drawing/2014/main" id="{0073A4F7-EBB0-0A4F-9C79-35CB944EC4EF}"/>
              </a:ext>
            </a:extLst>
          </p:cNvPr>
          <p:cNvSpPr>
            <a:spLocks noGrp="1"/>
          </p:cNvSpPr>
          <p:nvPr>
            <p:ph type="body" sz="quarter" idx="12" hasCustomPrompt="1"/>
          </p:nvPr>
        </p:nvSpPr>
        <p:spPr>
          <a:xfrm>
            <a:off x="385763" y="2342024"/>
            <a:ext cx="11450637" cy="856435"/>
          </a:xfrm>
        </p:spPr>
        <p:txBody>
          <a:bodyPr lIns="0" tIns="0" rIns="0" bIns="0">
            <a:noAutofit/>
          </a:bodyPr>
          <a:lstStyle>
            <a:lvl1pPr marL="0" indent="0">
              <a:lnSpc>
                <a:spcPct val="100000"/>
              </a:lnSpc>
              <a:buNone/>
              <a:defRPr sz="1800" b="1" i="0">
                <a:solidFill>
                  <a:schemeClr val="bg1"/>
                </a:solidFill>
                <a:latin typeface="WORK SANS BOLD ROMAN" pitchFamily="2" charset="77"/>
              </a:defRPr>
            </a:lvl1pPr>
          </a:lstStyle>
          <a:p>
            <a:pPr lvl="0"/>
            <a:r>
              <a:rPr lang="en-US" dirty="0"/>
              <a:t>Copy Subtitle</a:t>
            </a:r>
          </a:p>
        </p:txBody>
      </p:sp>
      <p:sp>
        <p:nvSpPr>
          <p:cNvPr id="32" name="Text Placeholder 20">
            <a:extLst>
              <a:ext uri="{FF2B5EF4-FFF2-40B4-BE49-F238E27FC236}">
                <a16:creationId xmlns:a16="http://schemas.microsoft.com/office/drawing/2014/main" id="{C0523672-EC66-E94A-B818-FEF5D44A603B}"/>
              </a:ext>
            </a:extLst>
          </p:cNvPr>
          <p:cNvSpPr>
            <a:spLocks noGrp="1"/>
          </p:cNvSpPr>
          <p:nvPr>
            <p:ph type="body" sz="quarter" idx="17" hasCustomPrompt="1"/>
          </p:nvPr>
        </p:nvSpPr>
        <p:spPr>
          <a:xfrm>
            <a:off x="279394"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33" name="Text Placeholder 20">
            <a:extLst>
              <a:ext uri="{FF2B5EF4-FFF2-40B4-BE49-F238E27FC236}">
                <a16:creationId xmlns:a16="http://schemas.microsoft.com/office/drawing/2014/main" id="{D9007822-9453-AD4A-B1B2-B2E60BA4D986}"/>
              </a:ext>
            </a:extLst>
          </p:cNvPr>
          <p:cNvSpPr>
            <a:spLocks noGrp="1"/>
          </p:cNvSpPr>
          <p:nvPr>
            <p:ph type="body" sz="quarter" idx="18" hasCustomPrompt="1"/>
          </p:nvPr>
        </p:nvSpPr>
        <p:spPr>
          <a:xfrm>
            <a:off x="4328156"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34" name="Text Placeholder 20">
            <a:extLst>
              <a:ext uri="{FF2B5EF4-FFF2-40B4-BE49-F238E27FC236}">
                <a16:creationId xmlns:a16="http://schemas.microsoft.com/office/drawing/2014/main" id="{47539176-30F0-444A-9849-7D4505071800}"/>
              </a:ext>
            </a:extLst>
          </p:cNvPr>
          <p:cNvSpPr>
            <a:spLocks noGrp="1"/>
          </p:cNvSpPr>
          <p:nvPr>
            <p:ph type="body" sz="quarter" idx="19" hasCustomPrompt="1"/>
          </p:nvPr>
        </p:nvSpPr>
        <p:spPr>
          <a:xfrm>
            <a:off x="8407392"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15" name="Slide Number Placeholder 5">
            <a:extLst>
              <a:ext uri="{FF2B5EF4-FFF2-40B4-BE49-F238E27FC236}">
                <a16:creationId xmlns:a16="http://schemas.microsoft.com/office/drawing/2014/main" id="{E1846D56-5463-994A-8F5B-5E686AD7E5F4}"/>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131601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 Slide 2">
    <p:spTree>
      <p:nvGrpSpPr>
        <p:cNvPr id="1" name=""/>
        <p:cNvGrpSpPr/>
        <p:nvPr/>
      </p:nvGrpSpPr>
      <p:grpSpPr>
        <a:xfrm>
          <a:off x="0" y="0"/>
          <a:ext cx="0" cy="0"/>
          <a:chOff x="0" y="0"/>
          <a:chExt cx="0" cy="0"/>
        </a:xfrm>
      </p:grpSpPr>
      <p:sp>
        <p:nvSpPr>
          <p:cNvPr id="23" name="Picture Placeholder 18">
            <a:extLst>
              <a:ext uri="{FF2B5EF4-FFF2-40B4-BE49-F238E27FC236}">
                <a16:creationId xmlns:a16="http://schemas.microsoft.com/office/drawing/2014/main" id="{4384051D-2E0F-8949-8FB7-0414076EE417}"/>
              </a:ext>
            </a:extLst>
          </p:cNvPr>
          <p:cNvSpPr>
            <a:spLocks noGrp="1"/>
          </p:cNvSpPr>
          <p:nvPr>
            <p:ph type="pic" sz="quarter" idx="12" hasCustomPrompt="1"/>
          </p:nvPr>
        </p:nvSpPr>
        <p:spPr>
          <a:xfrm>
            <a:off x="2577825" y="1944534"/>
            <a:ext cx="2209800" cy="2227265"/>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4" name="Picture Placeholder 18">
            <a:extLst>
              <a:ext uri="{FF2B5EF4-FFF2-40B4-BE49-F238E27FC236}">
                <a16:creationId xmlns:a16="http://schemas.microsoft.com/office/drawing/2014/main" id="{328BA3D8-25EA-FC42-96BF-F590BC5604EB}"/>
              </a:ext>
            </a:extLst>
          </p:cNvPr>
          <p:cNvSpPr>
            <a:spLocks noGrp="1"/>
          </p:cNvSpPr>
          <p:nvPr>
            <p:ph type="pic" sz="quarter" idx="13" hasCustomPrompt="1"/>
          </p:nvPr>
        </p:nvSpPr>
        <p:spPr>
          <a:xfrm>
            <a:off x="6999125" y="1944534"/>
            <a:ext cx="2247060" cy="2227265"/>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5" name="Picture Placeholder 18">
            <a:extLst>
              <a:ext uri="{FF2B5EF4-FFF2-40B4-BE49-F238E27FC236}">
                <a16:creationId xmlns:a16="http://schemas.microsoft.com/office/drawing/2014/main" id="{3536641F-4F26-764A-B207-975AAB288FE1}"/>
              </a:ext>
            </a:extLst>
          </p:cNvPr>
          <p:cNvSpPr>
            <a:spLocks noGrp="1"/>
          </p:cNvSpPr>
          <p:nvPr>
            <p:ph type="pic" sz="quarter" idx="14" hasCustomPrompt="1"/>
          </p:nvPr>
        </p:nvSpPr>
        <p:spPr>
          <a:xfrm>
            <a:off x="4787625" y="4171799"/>
            <a:ext cx="2222891" cy="2217739"/>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6" name="Picture Placeholder 18">
            <a:extLst>
              <a:ext uri="{FF2B5EF4-FFF2-40B4-BE49-F238E27FC236}">
                <a16:creationId xmlns:a16="http://schemas.microsoft.com/office/drawing/2014/main" id="{6ADC16EF-F01D-CC42-827A-4E452CA784C8}"/>
              </a:ext>
            </a:extLst>
          </p:cNvPr>
          <p:cNvSpPr>
            <a:spLocks noGrp="1"/>
          </p:cNvSpPr>
          <p:nvPr>
            <p:ph type="pic" sz="quarter" idx="15" hasCustomPrompt="1"/>
          </p:nvPr>
        </p:nvSpPr>
        <p:spPr>
          <a:xfrm>
            <a:off x="367486" y="4171799"/>
            <a:ext cx="2209800" cy="2217739"/>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7" name="Text Placeholder 14">
            <a:extLst>
              <a:ext uri="{FF2B5EF4-FFF2-40B4-BE49-F238E27FC236}">
                <a16:creationId xmlns:a16="http://schemas.microsoft.com/office/drawing/2014/main" id="{B4D3D220-EA2E-C24F-9494-A5DF992A3173}"/>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4" name="Text Placeholder 16">
            <a:extLst>
              <a:ext uri="{FF2B5EF4-FFF2-40B4-BE49-F238E27FC236}">
                <a16:creationId xmlns:a16="http://schemas.microsoft.com/office/drawing/2014/main" id="{4D86813D-4ECB-634F-8478-A0849D8D29C8}"/>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a:t>
            </a:r>
          </a:p>
        </p:txBody>
      </p:sp>
      <p:sp>
        <p:nvSpPr>
          <p:cNvPr id="28" name="Text Placeholder 27">
            <a:extLst>
              <a:ext uri="{FF2B5EF4-FFF2-40B4-BE49-F238E27FC236}">
                <a16:creationId xmlns:a16="http://schemas.microsoft.com/office/drawing/2014/main" id="{D482AC03-3F8D-BE45-BE15-0B3016C8BFF5}"/>
              </a:ext>
            </a:extLst>
          </p:cNvPr>
          <p:cNvSpPr>
            <a:spLocks noGrp="1"/>
          </p:cNvSpPr>
          <p:nvPr>
            <p:ph type="body" sz="quarter" idx="16" hasCustomPrompt="1"/>
          </p:nvPr>
        </p:nvSpPr>
        <p:spPr>
          <a:xfrm>
            <a:off x="367175" y="1944535"/>
            <a:ext cx="2209800" cy="2227264"/>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1" name="Text Placeholder 27">
            <a:extLst>
              <a:ext uri="{FF2B5EF4-FFF2-40B4-BE49-F238E27FC236}">
                <a16:creationId xmlns:a16="http://schemas.microsoft.com/office/drawing/2014/main" id="{BBF20D23-34E5-3F40-9F4E-F04DA7C52078}"/>
              </a:ext>
            </a:extLst>
          </p:cNvPr>
          <p:cNvSpPr>
            <a:spLocks noGrp="1"/>
          </p:cNvSpPr>
          <p:nvPr>
            <p:ph type="body" sz="quarter" idx="18" hasCustomPrompt="1"/>
          </p:nvPr>
        </p:nvSpPr>
        <p:spPr>
          <a:xfrm>
            <a:off x="2584101" y="4171799"/>
            <a:ext cx="2209800" cy="2217739"/>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0" name="Text Placeholder 27">
            <a:extLst>
              <a:ext uri="{FF2B5EF4-FFF2-40B4-BE49-F238E27FC236}">
                <a16:creationId xmlns:a16="http://schemas.microsoft.com/office/drawing/2014/main" id="{0B1FEC26-1A82-CC47-B763-B80C98AF74BF}"/>
              </a:ext>
            </a:extLst>
          </p:cNvPr>
          <p:cNvSpPr>
            <a:spLocks noGrp="1"/>
          </p:cNvSpPr>
          <p:nvPr>
            <p:ph type="body" sz="quarter" idx="17" hasCustomPrompt="1"/>
          </p:nvPr>
        </p:nvSpPr>
        <p:spPr>
          <a:xfrm>
            <a:off x="4788475" y="1944535"/>
            <a:ext cx="2209800" cy="2227264"/>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2" name="Text Placeholder 27">
            <a:extLst>
              <a:ext uri="{FF2B5EF4-FFF2-40B4-BE49-F238E27FC236}">
                <a16:creationId xmlns:a16="http://schemas.microsoft.com/office/drawing/2014/main" id="{C9E14880-FF66-AC48-8FB6-5F21C32A8D6D}"/>
              </a:ext>
            </a:extLst>
          </p:cNvPr>
          <p:cNvSpPr>
            <a:spLocks noGrp="1"/>
          </p:cNvSpPr>
          <p:nvPr>
            <p:ph type="body" sz="quarter" idx="19" hasCustomPrompt="1"/>
          </p:nvPr>
        </p:nvSpPr>
        <p:spPr>
          <a:xfrm>
            <a:off x="7017329" y="4171799"/>
            <a:ext cx="2247059" cy="2217739"/>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3" name="Text Placeholder 27">
            <a:extLst>
              <a:ext uri="{FF2B5EF4-FFF2-40B4-BE49-F238E27FC236}">
                <a16:creationId xmlns:a16="http://schemas.microsoft.com/office/drawing/2014/main" id="{E2C11379-BAE4-8D4E-8C78-698A4E7DBAFC}"/>
              </a:ext>
            </a:extLst>
          </p:cNvPr>
          <p:cNvSpPr>
            <a:spLocks noGrp="1"/>
          </p:cNvSpPr>
          <p:nvPr>
            <p:ph type="body" sz="quarter" idx="20" hasCustomPrompt="1"/>
          </p:nvPr>
        </p:nvSpPr>
        <p:spPr>
          <a:xfrm>
            <a:off x="9233944" y="1944534"/>
            <a:ext cx="2602455" cy="4445004"/>
          </a:xfrm>
          <a:solidFill>
            <a:schemeClr val="tx2"/>
          </a:solidFill>
        </p:spPr>
        <p:txBody>
          <a:bodyPr lIns="108000" tIns="108000" rIns="108000" bIns="108000" anchor="ctr"/>
          <a:lstStyle>
            <a:lvl1pPr marL="0" indent="0" algn="ctr">
              <a:lnSpc>
                <a:spcPct val="100000"/>
              </a:lnSpc>
              <a:buNone/>
              <a:defRPr sz="1400" b="0" i="0">
                <a:solidFill>
                  <a:schemeClr val="bg1"/>
                </a:solidFill>
                <a:latin typeface="WORK SANS MEDIUM ROMAN" pitchFamily="2" charset="77"/>
              </a:defRPr>
            </a:lvl1pPr>
          </a:lstStyle>
          <a:p>
            <a:pPr lvl="0"/>
            <a:r>
              <a:rPr lang="en-US" dirty="0"/>
              <a:t>Add copy </a:t>
            </a:r>
          </a:p>
        </p:txBody>
      </p:sp>
      <p:sp>
        <p:nvSpPr>
          <p:cNvPr id="17" name="Slide Number Placeholder 5">
            <a:extLst>
              <a:ext uri="{FF2B5EF4-FFF2-40B4-BE49-F238E27FC236}">
                <a16:creationId xmlns:a16="http://schemas.microsoft.com/office/drawing/2014/main" id="{A90DF8BD-7174-F946-8E68-FE11E6900778}"/>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343454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4B7D1A5C-AD71-1741-8E88-AB76314972E0}"/>
              </a:ext>
            </a:extLst>
          </p:cNvPr>
          <p:cNvSpPr>
            <a:spLocks noGrp="1"/>
          </p:cNvSpPr>
          <p:nvPr>
            <p:ph type="body" sz="quarter" idx="16" hasCustomPrompt="1"/>
          </p:nvPr>
        </p:nvSpPr>
        <p:spPr>
          <a:xfrm>
            <a:off x="2987090" y="2636026"/>
            <a:ext cx="7761120" cy="1585948"/>
          </a:xfrm>
        </p:spPr>
        <p:txBody>
          <a:bodyPr lIns="0" tIns="0" rIns="0" bIns="0" anchor="ctr">
            <a:noAutofit/>
          </a:bodyPr>
          <a:lstStyle>
            <a:lvl1pPr marL="0" indent="0">
              <a:lnSpc>
                <a:spcPct val="100000"/>
              </a:lnSpc>
              <a:buNone/>
              <a:defRPr sz="11000" b="1" i="0" spc="100" baseline="0">
                <a:solidFill>
                  <a:schemeClr val="bg2"/>
                </a:solidFill>
                <a:latin typeface="Stonewall Voice Bold Condensed" pitchFamily="2" charset="77"/>
              </a:defRPr>
            </a:lvl1pPr>
          </a:lstStyle>
          <a:p>
            <a:pPr lvl="0"/>
            <a:r>
              <a:rPr lang="en-US" dirty="0"/>
              <a:t>THANK YOU</a:t>
            </a:r>
          </a:p>
        </p:txBody>
      </p:sp>
      <p:pic>
        <p:nvPicPr>
          <p:cNvPr id="9" name="Graphic 8">
            <a:extLst>
              <a:ext uri="{FF2B5EF4-FFF2-40B4-BE49-F238E27FC236}">
                <a16:creationId xmlns:a16="http://schemas.microsoft.com/office/drawing/2014/main" id="{1F812658-3371-DC4A-8691-55FC96EA1D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Tree>
    <p:extLst>
      <p:ext uri="{BB962C8B-B14F-4D97-AF65-F5344CB8AC3E}">
        <p14:creationId xmlns:p14="http://schemas.microsoft.com/office/powerpoint/2010/main" val="2151324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1524000" y="1122362"/>
            <a:ext cx="9144000" cy="2387601"/>
          </a:xfrm>
          <a:prstGeom prst="rect">
            <a:avLst/>
          </a:prstGeom>
        </p:spPr>
        <p:txBody>
          <a:bodyPr anchor="b"/>
          <a:lstStyle>
            <a:lvl1pPr algn="ctr">
              <a:defRPr sz="6000"/>
            </a:lvl1pPr>
          </a:lstStyle>
          <a:p>
            <a:r>
              <a:t>Click to edit Master title style</a:t>
            </a:r>
          </a:p>
        </p:txBody>
      </p:sp>
      <p:sp>
        <p:nvSpPr>
          <p:cNvPr id="12" name="Shape 12"/>
          <p:cNvSpPr>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3123493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Colour 2">
    <p:spTree>
      <p:nvGrpSpPr>
        <p:cNvPr id="1" name=""/>
        <p:cNvGrpSpPr/>
        <p:nvPr/>
      </p:nvGrpSpPr>
      <p:grpSpPr>
        <a:xfrm>
          <a:off x="0" y="0"/>
          <a:ext cx="0" cy="0"/>
          <a:chOff x="0" y="0"/>
          <a:chExt cx="0" cy="0"/>
        </a:xfrm>
      </p:grpSpPr>
      <p:sp>
        <p:nvSpPr>
          <p:cNvPr id="15" name="Text Placeholder 11">
            <a:extLst>
              <a:ext uri="{FF2B5EF4-FFF2-40B4-BE49-F238E27FC236}">
                <a16:creationId xmlns:a16="http://schemas.microsoft.com/office/drawing/2014/main" id="{89992ADD-7AB0-D04C-A7D6-C5BF3D161F51}"/>
              </a:ext>
            </a:extLst>
          </p:cNvPr>
          <p:cNvSpPr>
            <a:spLocks noGrp="1"/>
          </p:cNvSpPr>
          <p:nvPr>
            <p:ph type="body" sz="quarter" idx="13" hasCustomPrompt="1"/>
          </p:nvPr>
        </p:nvSpPr>
        <p:spPr>
          <a:xfrm>
            <a:off x="497681" y="2696620"/>
            <a:ext cx="11196638" cy="3252788"/>
          </a:xfrm>
        </p:spPr>
        <p:txBody>
          <a:bodyPr lIns="0" tIns="0" rIns="0" bIns="0">
            <a:noAutofit/>
          </a:bodyPr>
          <a:lstStyle>
            <a:lvl1pPr marL="0" indent="0" algn="ctr">
              <a:lnSpc>
                <a:spcPct val="100000"/>
              </a:lnSpc>
              <a:buNone/>
              <a:defRPr sz="9000" b="0" i="0" spc="100" baseline="0">
                <a:solidFill>
                  <a:schemeClr val="tx2"/>
                </a:solidFill>
                <a:latin typeface="Stonewall Voice Stonewall Proud" pitchFamily="2" charset="77"/>
              </a:defRPr>
            </a:lvl1pPr>
          </a:lstStyle>
          <a:p>
            <a:pPr lvl="0"/>
            <a:r>
              <a:rPr lang="en-US" dirty="0"/>
              <a:t>Divider slide title</a:t>
            </a:r>
          </a:p>
        </p:txBody>
      </p:sp>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845566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 Colour 1">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9E84C41-1C6F-8847-BCBE-7098298BC10E}"/>
              </a:ext>
            </a:extLst>
          </p:cNvPr>
          <p:cNvSpPr>
            <a:spLocks noGrp="1"/>
          </p:cNvSpPr>
          <p:nvPr>
            <p:ph type="body" sz="quarter" idx="10" hasCustomPrompt="1"/>
          </p:nvPr>
        </p:nvSpPr>
        <p:spPr>
          <a:xfrm>
            <a:off x="930275" y="1910556"/>
            <a:ext cx="10363200" cy="3481304"/>
          </a:xfrm>
        </p:spPr>
        <p:txBody>
          <a:bodyPr lIns="0" tIns="0" rIns="0" bIns="0">
            <a:noAutofit/>
          </a:bodyPr>
          <a:lstStyle>
            <a:lvl1pPr marL="0" indent="0" algn="ctr">
              <a:lnSpc>
                <a:spcPct val="100000"/>
              </a:lnSpc>
              <a:buNone/>
              <a:defRPr sz="9000" b="0" i="0" spc="100" baseline="0">
                <a:solidFill>
                  <a:schemeClr val="bg2"/>
                </a:solidFill>
                <a:latin typeface="Stonewall Voice Stonewall Proud" pitchFamily="2" charset="77"/>
              </a:defRPr>
            </a:lvl1pPr>
          </a:lstStyle>
          <a:p>
            <a:pPr lvl="0"/>
            <a:r>
              <a:rPr lang="en-US" dirty="0"/>
              <a:t>“Quote goes here”</a:t>
            </a:r>
          </a:p>
        </p:txBody>
      </p:sp>
      <p:sp>
        <p:nvSpPr>
          <p:cNvPr id="10" name="Text Placeholder 9">
            <a:extLst>
              <a:ext uri="{FF2B5EF4-FFF2-40B4-BE49-F238E27FC236}">
                <a16:creationId xmlns:a16="http://schemas.microsoft.com/office/drawing/2014/main" id="{68271E12-C005-AE4A-821B-B1D61ED78EF8}"/>
              </a:ext>
            </a:extLst>
          </p:cNvPr>
          <p:cNvSpPr>
            <a:spLocks noGrp="1"/>
          </p:cNvSpPr>
          <p:nvPr>
            <p:ph type="body" sz="quarter" idx="11" hasCustomPrompt="1"/>
          </p:nvPr>
        </p:nvSpPr>
        <p:spPr>
          <a:xfrm>
            <a:off x="3409156" y="5407100"/>
            <a:ext cx="5405438" cy="1011237"/>
          </a:xfrm>
        </p:spPr>
        <p:txBody>
          <a:bodyPr lIns="0" tIns="0" rIns="0" bIns="0">
            <a:noAutofit/>
          </a:bodyPr>
          <a:lstStyle>
            <a:lvl1pPr marL="0" indent="0" algn="ctr">
              <a:lnSpc>
                <a:spcPct val="100000"/>
              </a:lnSpc>
              <a:buNone/>
              <a:defRPr sz="5000" b="0" i="0" spc="100" baseline="0">
                <a:solidFill>
                  <a:schemeClr val="bg1"/>
                </a:solidFill>
                <a:latin typeface="Stonewall Voice Stonewall Proud" pitchFamily="2" charset="77"/>
              </a:defRPr>
            </a:lvl1pPr>
          </a:lstStyle>
          <a:p>
            <a:pPr lvl="0"/>
            <a:r>
              <a:rPr lang="en-US" dirty="0"/>
              <a:t>Credit</a:t>
            </a:r>
          </a:p>
        </p:txBody>
      </p:sp>
      <p:sp>
        <p:nvSpPr>
          <p:cNvPr id="12" name="Slide Number Placeholder 5">
            <a:extLst>
              <a:ext uri="{FF2B5EF4-FFF2-40B4-BE49-F238E27FC236}">
                <a16:creationId xmlns:a16="http://schemas.microsoft.com/office/drawing/2014/main" id="{B9D9F16A-D6A5-4F45-B12B-FA25868AAA3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108096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 Colour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9E84C41-1C6F-8847-BCBE-7098298BC10E}"/>
              </a:ext>
            </a:extLst>
          </p:cNvPr>
          <p:cNvSpPr>
            <a:spLocks noGrp="1"/>
          </p:cNvSpPr>
          <p:nvPr>
            <p:ph type="body" sz="quarter" idx="10" hasCustomPrompt="1"/>
          </p:nvPr>
        </p:nvSpPr>
        <p:spPr>
          <a:xfrm>
            <a:off x="930275" y="1910556"/>
            <a:ext cx="10363200" cy="3481304"/>
          </a:xfrm>
        </p:spPr>
        <p:txBody>
          <a:bodyPr lIns="0" tIns="0" rIns="0" bIns="0">
            <a:noAutofit/>
          </a:bodyPr>
          <a:lstStyle>
            <a:lvl1pPr marL="0" indent="0" algn="ctr">
              <a:lnSpc>
                <a:spcPct val="100000"/>
              </a:lnSpc>
              <a:buNone/>
              <a:defRPr sz="10000" b="0" i="0" spc="100" baseline="0">
                <a:solidFill>
                  <a:schemeClr val="tx2"/>
                </a:solidFill>
                <a:latin typeface="Stonewall Voice Stonewall Proud" pitchFamily="2" charset="77"/>
              </a:defRPr>
            </a:lvl1pPr>
          </a:lstStyle>
          <a:p>
            <a:pPr lvl="0"/>
            <a:r>
              <a:rPr lang="en-US" dirty="0"/>
              <a:t>“Quote goes here”</a:t>
            </a:r>
          </a:p>
        </p:txBody>
      </p:sp>
      <p:sp>
        <p:nvSpPr>
          <p:cNvPr id="5" name="Text Placeholder 9">
            <a:extLst>
              <a:ext uri="{FF2B5EF4-FFF2-40B4-BE49-F238E27FC236}">
                <a16:creationId xmlns:a16="http://schemas.microsoft.com/office/drawing/2014/main" id="{BB5D9440-2B0C-C743-A8C6-A028094CBCFE}"/>
              </a:ext>
            </a:extLst>
          </p:cNvPr>
          <p:cNvSpPr>
            <a:spLocks noGrp="1"/>
          </p:cNvSpPr>
          <p:nvPr>
            <p:ph type="body" sz="quarter" idx="11" hasCustomPrompt="1"/>
          </p:nvPr>
        </p:nvSpPr>
        <p:spPr>
          <a:xfrm>
            <a:off x="3409156" y="5407100"/>
            <a:ext cx="5405438" cy="1011237"/>
          </a:xfrm>
        </p:spPr>
        <p:txBody>
          <a:bodyPr lIns="0" tIns="0" rIns="0" bIns="0">
            <a:noAutofit/>
          </a:bodyPr>
          <a:lstStyle>
            <a:lvl1pPr marL="0" indent="0" algn="ctr">
              <a:lnSpc>
                <a:spcPct val="100000"/>
              </a:lnSpc>
              <a:buNone/>
              <a:defRPr sz="5000" b="0" i="0" spc="100" baseline="0">
                <a:solidFill>
                  <a:schemeClr val="tx1"/>
                </a:solidFill>
                <a:latin typeface="Stonewall Voice Stonewall Proud" pitchFamily="2" charset="77"/>
              </a:defRPr>
            </a:lvl1pPr>
          </a:lstStyle>
          <a:p>
            <a:pPr lvl="0"/>
            <a:r>
              <a:rPr lang="en-US" dirty="0"/>
              <a:t>Credit</a:t>
            </a:r>
          </a:p>
        </p:txBody>
      </p:sp>
      <p:sp>
        <p:nvSpPr>
          <p:cNvPr id="12" name="Slide Number Placeholder 5">
            <a:extLst>
              <a:ext uri="{FF2B5EF4-FFF2-40B4-BE49-F238E27FC236}">
                <a16:creationId xmlns:a16="http://schemas.microsoft.com/office/drawing/2014/main" id="{B9D9F16A-D6A5-4F45-B12B-FA25868AAA3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48392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Quote and Half Page Imag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4">
            <a:extLst>
              <a:ext uri="{FF2B5EF4-FFF2-40B4-BE49-F238E27FC236}">
                <a16:creationId xmlns:a16="http://schemas.microsoft.com/office/drawing/2014/main" id="{10157F5C-11CE-D142-9ACC-58F5F10750D8}"/>
              </a:ext>
            </a:extLst>
          </p:cNvPr>
          <p:cNvSpPr>
            <a:spLocks noGrp="1"/>
          </p:cNvSpPr>
          <p:nvPr>
            <p:ph type="pic" sz="quarter" idx="14"/>
          </p:nvPr>
        </p:nvSpPr>
        <p:spPr>
          <a:xfrm>
            <a:off x="5974976" y="0"/>
            <a:ext cx="6217024"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8" name="Text Placeholder 16">
            <a:extLst>
              <a:ext uri="{FF2B5EF4-FFF2-40B4-BE49-F238E27FC236}">
                <a16:creationId xmlns:a16="http://schemas.microsoft.com/office/drawing/2014/main" id="{00B59E5E-607D-A747-9956-D84BA593D1A6}"/>
              </a:ext>
            </a:extLst>
          </p:cNvPr>
          <p:cNvSpPr>
            <a:spLocks noGrp="1"/>
          </p:cNvSpPr>
          <p:nvPr>
            <p:ph type="body" sz="quarter" idx="11" hasCustomPrompt="1"/>
          </p:nvPr>
        </p:nvSpPr>
        <p:spPr>
          <a:xfrm>
            <a:off x="633039" y="487188"/>
            <a:ext cx="4717893" cy="5254716"/>
          </a:xfrm>
        </p:spPr>
        <p:txBody>
          <a:bodyPr lIns="0" tIns="0" rIns="0" bIns="0" anchor="t">
            <a:noAutofit/>
          </a:bodyPr>
          <a:lstStyle>
            <a:lvl1pPr marL="0" indent="0">
              <a:lnSpc>
                <a:spcPct val="100000"/>
              </a:lnSpc>
              <a:buNone/>
              <a:defRPr sz="4500" b="0" i="0" spc="100" baseline="0">
                <a:solidFill>
                  <a:schemeClr val="bg2"/>
                </a:solidFill>
                <a:latin typeface="Stonewall Voice Stonewall Proud" pitchFamily="2" charset="77"/>
              </a:defRPr>
            </a:lvl1pPr>
          </a:lstStyle>
          <a:p>
            <a:pPr lvl="0"/>
            <a:r>
              <a:rPr lang="en-US" dirty="0"/>
              <a:t>“Long quote”</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988102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ong Quote and Half Page Imag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4">
            <a:extLst>
              <a:ext uri="{FF2B5EF4-FFF2-40B4-BE49-F238E27FC236}">
                <a16:creationId xmlns:a16="http://schemas.microsoft.com/office/drawing/2014/main" id="{10157F5C-11CE-D142-9ACC-58F5F10750D8}"/>
              </a:ext>
            </a:extLst>
          </p:cNvPr>
          <p:cNvSpPr>
            <a:spLocks noGrp="1"/>
          </p:cNvSpPr>
          <p:nvPr>
            <p:ph type="pic" sz="quarter" idx="14"/>
          </p:nvPr>
        </p:nvSpPr>
        <p:spPr>
          <a:xfrm>
            <a:off x="5974976" y="0"/>
            <a:ext cx="6217024"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8" name="Text Placeholder 16">
            <a:extLst>
              <a:ext uri="{FF2B5EF4-FFF2-40B4-BE49-F238E27FC236}">
                <a16:creationId xmlns:a16="http://schemas.microsoft.com/office/drawing/2014/main" id="{00B59E5E-607D-A747-9956-D84BA593D1A6}"/>
              </a:ext>
            </a:extLst>
          </p:cNvPr>
          <p:cNvSpPr>
            <a:spLocks noGrp="1"/>
          </p:cNvSpPr>
          <p:nvPr>
            <p:ph type="body" sz="quarter" idx="11" hasCustomPrompt="1"/>
          </p:nvPr>
        </p:nvSpPr>
        <p:spPr>
          <a:xfrm>
            <a:off x="633039" y="487188"/>
            <a:ext cx="4717893" cy="5254716"/>
          </a:xfrm>
        </p:spPr>
        <p:txBody>
          <a:bodyPr lIns="0" tIns="0" rIns="0" bIns="0" anchor="t">
            <a:noAutofit/>
          </a:bodyPr>
          <a:lstStyle>
            <a:lvl1pPr marL="0" indent="0">
              <a:lnSpc>
                <a:spcPct val="100000"/>
              </a:lnSpc>
              <a:buNone/>
              <a:defRPr sz="4500" b="0" i="0" spc="100" baseline="0">
                <a:solidFill>
                  <a:schemeClr val="tx2"/>
                </a:solidFill>
                <a:latin typeface="Stonewall Voice Stonewall Proud" pitchFamily="2" charset="77"/>
              </a:defRPr>
            </a:lvl1pPr>
          </a:lstStyle>
          <a:p>
            <a:pPr lvl="0"/>
            <a:r>
              <a:rPr lang="en-US" dirty="0"/>
              <a:t>“Long quote”</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7841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 Stonewall logo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B8BD380-2C7D-BE41-A5CC-0E9402BA7C6C}"/>
              </a:ext>
            </a:extLst>
          </p:cNvPr>
          <p:cNvSpPr>
            <a:spLocks noGrp="1"/>
          </p:cNvSpPr>
          <p:nvPr>
            <p:ph type="pic" sz="quarter" idx="14"/>
          </p:nvPr>
        </p:nvSpPr>
        <p:spPr>
          <a:xfrm>
            <a:off x="0" y="0"/>
            <a:ext cx="12192000" cy="6858000"/>
          </a:xfrm>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pic>
        <p:nvPicPr>
          <p:cNvPr id="5" name="Graphic 4">
            <a:extLst>
              <a:ext uri="{FF2B5EF4-FFF2-40B4-BE49-F238E27FC236}">
                <a16:creationId xmlns:a16="http://schemas.microsoft.com/office/drawing/2014/main" id="{3B59964D-3648-CD47-AF58-12D62ADAC6E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03513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media Slide - Gre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01172-158C-1145-B878-F84F01E6E8CB}"/>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tx1"/>
                </a:solidFill>
                <a:latin typeface="WORK SANS MEDIUM ROMAN" pitchFamily="2" charset="77"/>
              </a:defRPr>
            </a:lvl1pPr>
          </a:lstStyle>
          <a:p>
            <a:pPr lvl="0"/>
            <a:r>
              <a:rPr lang="en-US" dirty="0"/>
              <a:t>Click icons to add multimedia</a:t>
            </a:r>
          </a:p>
        </p:txBody>
      </p:sp>
      <p:sp>
        <p:nvSpPr>
          <p:cNvPr id="7" name="Text Placeholder 18">
            <a:extLst>
              <a:ext uri="{FF2B5EF4-FFF2-40B4-BE49-F238E27FC236}">
                <a16:creationId xmlns:a16="http://schemas.microsoft.com/office/drawing/2014/main" id="{C723E75F-47F9-7543-A856-15D9B337DBDF}"/>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Content Caption – Title</a:t>
            </a:r>
          </a:p>
        </p:txBody>
      </p:sp>
      <p:sp>
        <p:nvSpPr>
          <p:cNvPr id="8" name="Text Placeholder 20">
            <a:extLst>
              <a:ext uri="{FF2B5EF4-FFF2-40B4-BE49-F238E27FC236}">
                <a16:creationId xmlns:a16="http://schemas.microsoft.com/office/drawing/2014/main" id="{2F982D26-6894-9942-9BE7-0B270B6A4679}"/>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10" name="Graphic 9">
            <a:extLst>
              <a:ext uri="{FF2B5EF4-FFF2-40B4-BE49-F238E27FC236}">
                <a16:creationId xmlns:a16="http://schemas.microsoft.com/office/drawing/2014/main" id="{55EA6E95-A0D0-414E-A33C-5D3EE5A5906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15" name="Slide Number Placeholder 5">
            <a:extLst>
              <a:ext uri="{FF2B5EF4-FFF2-40B4-BE49-F238E27FC236}">
                <a16:creationId xmlns:a16="http://schemas.microsoft.com/office/drawing/2014/main" id="{137A6728-2A7B-2F46-8ED5-27B26E8C5B93}"/>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65384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5E6B2-4F46-FF48-9FC2-648504F2FEE8}" type="datetime1">
              <a:rPr lang="en-GB" smtClean="0"/>
              <a:t>28/09/2022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F6716-8E17-ED4A-B963-6D315C0345D6}" type="slidenum">
              <a:rPr lang="en-US" smtClean="0"/>
              <a:t>‹#›</a:t>
            </a:fld>
            <a:endParaRPr lang="en-US"/>
          </a:p>
        </p:txBody>
      </p:sp>
    </p:spTree>
    <p:extLst>
      <p:ext uri="{BB962C8B-B14F-4D97-AF65-F5344CB8AC3E}">
        <p14:creationId xmlns:p14="http://schemas.microsoft.com/office/powerpoint/2010/main" val="3117944204"/>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698" r:id="rId3"/>
    <p:sldLayoutId id="2147483699" r:id="rId4"/>
    <p:sldLayoutId id="2147483712" r:id="rId5"/>
    <p:sldLayoutId id="2147483715" r:id="rId6"/>
    <p:sldLayoutId id="2147483722" r:id="rId7"/>
    <p:sldLayoutId id="2147483708" r:id="rId8"/>
    <p:sldLayoutId id="2147483700" r:id="rId9"/>
    <p:sldLayoutId id="2147483717" r:id="rId10"/>
    <p:sldLayoutId id="2147483718" r:id="rId11"/>
    <p:sldLayoutId id="2147483719" r:id="rId12"/>
    <p:sldLayoutId id="2147483720" r:id="rId13"/>
    <p:sldLayoutId id="2147483721" r:id="rId14"/>
    <p:sldLayoutId id="2147483701" r:id="rId15"/>
    <p:sldLayoutId id="2147483703" r:id="rId16"/>
    <p:sldLayoutId id="2147483702" r:id="rId17"/>
    <p:sldLayoutId id="2147483710" r:id="rId18"/>
    <p:sldLayoutId id="2147483714" r:id="rId19"/>
    <p:sldLayoutId id="2147483704" r:id="rId20"/>
    <p:sldLayoutId id="2147483716" r:id="rId21"/>
    <p:sldLayoutId id="2147483711" r:id="rId22"/>
    <p:sldLayoutId id="214748372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1B66"/>
        </a:solidFill>
        <a:effectLst/>
      </p:bgPr>
    </p:bg>
    <p:spTree>
      <p:nvGrpSpPr>
        <p:cNvPr id="1" name=""/>
        <p:cNvGrpSpPr/>
        <p:nvPr/>
      </p:nvGrpSpPr>
      <p:grpSpPr>
        <a:xfrm>
          <a:off x="0" y="0"/>
          <a:ext cx="0" cy="0"/>
          <a:chOff x="0" y="0"/>
          <a:chExt cx="0" cy="0"/>
        </a:xfrm>
      </p:grpSpPr>
      <p:sp>
        <p:nvSpPr>
          <p:cNvPr id="123" name="Shape 123"/>
          <p:cNvSpPr/>
          <p:nvPr/>
        </p:nvSpPr>
        <p:spPr>
          <a:xfrm>
            <a:off x="385321" y="110945"/>
            <a:ext cx="11421358" cy="670952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en-GB" sz="3600" b="1" dirty="0">
                <a:solidFill>
                  <a:schemeClr val="bg1"/>
                </a:solidFill>
                <a:latin typeface="Arial" panose="020B0604020202020204" pitchFamily="34" charset="0"/>
                <a:cs typeface="Arial" panose="020B0604020202020204" pitchFamily="34" charset="0"/>
              </a:rPr>
              <a:t>PowerPoint template for the 2021 Black History Month Assembly for:</a:t>
            </a:r>
          </a:p>
          <a:p>
            <a:endParaRPr lang="en-GB"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Learners with SEND/ALN/ASN – version 1</a:t>
            </a:r>
          </a:p>
          <a:p>
            <a:endParaRPr lang="en-US" sz="20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40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2000"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Who are Stonewall?</a:t>
            </a:r>
          </a:p>
          <a:p>
            <a:r>
              <a:rPr lang="en-GB" sz="140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497681" y="535812"/>
            <a:ext cx="4988719" cy="3252788"/>
          </a:xfrm>
        </p:spPr>
        <p:txBody>
          <a:bodyPr/>
          <a:lstStyle/>
          <a:p>
            <a:pPr algn="ctr"/>
            <a:r>
              <a:rPr lang="en-US" sz="6000" dirty="0">
                <a:solidFill>
                  <a:schemeClr val="tx1"/>
                </a:solidFill>
                <a:latin typeface="Work Sans" pitchFamily="2" charset="0"/>
              </a:rPr>
              <a:t>Being unkind because someone is bi is called biphobia.</a:t>
            </a:r>
          </a:p>
          <a:p>
            <a:endParaRPr lang="en-US" sz="4400" dirty="0">
              <a:solidFill>
                <a:srgbClr val="FFFFFF"/>
              </a:solidFill>
            </a:endParaRPr>
          </a:p>
          <a:p>
            <a:pPr marL="685800" indent="-685800">
              <a:buFont typeface="Arial" panose="020B0604020202020204" pitchFamily="34" charset="0"/>
              <a:buChar char="•"/>
            </a:pPr>
            <a:endParaRPr lang="en-US" sz="4400" dirty="0">
              <a:solidFill>
                <a:srgbClr val="FFFFFF"/>
              </a:solidFill>
            </a:endParaRPr>
          </a:p>
          <a:p>
            <a:pPr marL="685800" indent="-685800">
              <a:buFont typeface="Arial" panose="020B0604020202020204" pitchFamily="34" charset="0"/>
              <a:buChar char="•"/>
            </a:pPr>
            <a:endParaRPr lang="en-US" sz="2800" dirty="0">
              <a:solidFill>
                <a:srgbClr val="FFFFFF"/>
              </a:solidFill>
            </a:endParaRPr>
          </a:p>
          <a:p>
            <a:pPr marL="685800" indent="-685800">
              <a:buFont typeface="Arial" panose="020B0604020202020204" pitchFamily="34" charset="0"/>
              <a:buChar char="•"/>
            </a:pPr>
            <a:endParaRPr lang="en-US" sz="2800" dirty="0">
              <a:solidFill>
                <a:srgbClr val="FFFFFF"/>
              </a:solidFill>
            </a:endParaRPr>
          </a:p>
        </p:txBody>
      </p:sp>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pic>
        <p:nvPicPr>
          <p:cNvPr id="6" name="Picture 5" descr="A photo of the 1972 London Pride march. There are lots of people and some police officers.">
            <a:extLst>
              <a:ext uri="{FF2B5EF4-FFF2-40B4-BE49-F238E27FC236}">
                <a16:creationId xmlns:a16="http://schemas.microsoft.com/office/drawing/2014/main" id="{2AC9B1ED-D2E3-4C69-9EEB-F0CB131671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6355986" y="535812"/>
            <a:ext cx="5646235" cy="5608955"/>
          </a:xfrm>
          <a:prstGeom prst="rect">
            <a:avLst/>
          </a:prstGeom>
        </p:spPr>
      </p:pic>
    </p:spTree>
    <p:extLst>
      <p:ext uri="{BB962C8B-B14F-4D97-AF65-F5344CB8AC3E}">
        <p14:creationId xmlns:p14="http://schemas.microsoft.com/office/powerpoint/2010/main" val="1023598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497681" y="570875"/>
            <a:ext cx="5152005" cy="3252788"/>
          </a:xfrm>
        </p:spPr>
        <p:txBody>
          <a:bodyPr/>
          <a:lstStyle/>
          <a:p>
            <a:pPr algn="ctr"/>
            <a:r>
              <a:rPr lang="en-US" sz="6000" dirty="0">
                <a:solidFill>
                  <a:srgbClr val="007488"/>
                </a:solidFill>
                <a:latin typeface="Work Sans" pitchFamily="2" charset="0"/>
              </a:rPr>
              <a:t>Being unkind because someone is trans is called transphobia.</a:t>
            </a:r>
          </a:p>
          <a:p>
            <a:endParaRPr lang="en-US" sz="4400" dirty="0">
              <a:solidFill>
                <a:srgbClr val="FFFFFF"/>
              </a:solidFill>
            </a:endParaRPr>
          </a:p>
          <a:p>
            <a:pPr marL="685800" indent="-685800">
              <a:buFont typeface="Arial" panose="020B0604020202020204" pitchFamily="34" charset="0"/>
              <a:buChar char="•"/>
            </a:pPr>
            <a:endParaRPr lang="en-US" sz="4400" dirty="0">
              <a:solidFill>
                <a:srgbClr val="FFFFFF"/>
              </a:solidFill>
            </a:endParaRPr>
          </a:p>
          <a:p>
            <a:pPr marL="685800" indent="-685800">
              <a:buFont typeface="Arial" panose="020B0604020202020204" pitchFamily="34" charset="0"/>
              <a:buChar char="•"/>
            </a:pPr>
            <a:endParaRPr lang="en-US" sz="2800" dirty="0">
              <a:solidFill>
                <a:srgbClr val="FFFFFF"/>
              </a:solidFill>
            </a:endParaRPr>
          </a:p>
          <a:p>
            <a:pPr marL="685800" indent="-685800">
              <a:buFont typeface="Arial" panose="020B0604020202020204" pitchFamily="34" charset="0"/>
              <a:buChar char="•"/>
            </a:pPr>
            <a:endParaRPr lang="en-US" sz="2800" dirty="0">
              <a:solidFill>
                <a:srgbClr val="FFFFFF"/>
              </a:solidFill>
            </a:endParaRPr>
          </a:p>
        </p:txBody>
      </p:sp>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pic>
        <p:nvPicPr>
          <p:cNvPr id="6" name="Picture 5" descr="A photo of the 1972 London Pride march. There are lots of people and some police officers.">
            <a:extLst>
              <a:ext uri="{FF2B5EF4-FFF2-40B4-BE49-F238E27FC236}">
                <a16:creationId xmlns:a16="http://schemas.microsoft.com/office/drawing/2014/main" id="{2AC9B1ED-D2E3-4C69-9EEB-F0CB131671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6355986" y="535812"/>
            <a:ext cx="5646235" cy="5608955"/>
          </a:xfrm>
          <a:prstGeom prst="rect">
            <a:avLst/>
          </a:prstGeom>
        </p:spPr>
      </p:pic>
    </p:spTree>
    <p:extLst>
      <p:ext uri="{BB962C8B-B14F-4D97-AF65-F5344CB8AC3E}">
        <p14:creationId xmlns:p14="http://schemas.microsoft.com/office/powerpoint/2010/main" val="3338397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377953" y="755268"/>
            <a:ext cx="5397270" cy="3252788"/>
          </a:xfrm>
        </p:spPr>
        <p:txBody>
          <a:bodyPr/>
          <a:lstStyle/>
          <a:p>
            <a:pPr algn="ctr"/>
            <a:r>
              <a:rPr lang="en-US" sz="6000" dirty="0">
                <a:solidFill>
                  <a:schemeClr val="tx1"/>
                </a:solidFill>
                <a:latin typeface="Work Sans" pitchFamily="2" charset="0"/>
              </a:rPr>
              <a:t>In the 1970s people were unkind to Black people.</a:t>
            </a:r>
          </a:p>
          <a:p>
            <a:endParaRPr lang="en-US" sz="4400" dirty="0">
              <a:solidFill>
                <a:srgbClr val="FFFFFF"/>
              </a:solidFill>
            </a:endParaRPr>
          </a:p>
          <a:p>
            <a:pPr marL="685800" indent="-685800">
              <a:buFont typeface="Arial" panose="020B0604020202020204" pitchFamily="34" charset="0"/>
              <a:buChar char="•"/>
            </a:pPr>
            <a:endParaRPr lang="en-US" sz="4400" dirty="0">
              <a:solidFill>
                <a:srgbClr val="FFFFFF"/>
              </a:solidFill>
            </a:endParaRPr>
          </a:p>
          <a:p>
            <a:pPr marL="685800" indent="-685800">
              <a:buFont typeface="Arial" panose="020B0604020202020204" pitchFamily="34" charset="0"/>
              <a:buChar char="•"/>
            </a:pPr>
            <a:endParaRPr lang="en-US" sz="2800" dirty="0">
              <a:solidFill>
                <a:srgbClr val="FFFFFF"/>
              </a:solidFill>
            </a:endParaRPr>
          </a:p>
          <a:p>
            <a:pPr marL="685800" indent="-685800">
              <a:buFont typeface="Arial" panose="020B0604020202020204" pitchFamily="34" charset="0"/>
              <a:buChar char="•"/>
            </a:pPr>
            <a:endParaRPr lang="en-US" sz="2800" dirty="0">
              <a:solidFill>
                <a:srgbClr val="FFFFFF"/>
              </a:solidFill>
            </a:endParaRPr>
          </a:p>
        </p:txBody>
      </p:sp>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pic>
        <p:nvPicPr>
          <p:cNvPr id="7" name="Picture 6" descr="A group of adults and children at a protest. They are holding signs such as 'Black people are condemned before they are tried'">
            <a:extLst>
              <a:ext uri="{FF2B5EF4-FFF2-40B4-BE49-F238E27FC236}">
                <a16:creationId xmlns:a16="http://schemas.microsoft.com/office/drawing/2014/main" id="{4D7D0AA4-293A-4A09-B75E-FF4A37D42AB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416778" y="755268"/>
            <a:ext cx="5397270" cy="4746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631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497681" y="872869"/>
            <a:ext cx="5152005" cy="3252788"/>
          </a:xfrm>
        </p:spPr>
        <p:txBody>
          <a:bodyPr/>
          <a:lstStyle/>
          <a:p>
            <a:pPr algn="ctr"/>
            <a:r>
              <a:rPr lang="en-US" sz="6000" dirty="0">
                <a:solidFill>
                  <a:schemeClr val="tx1"/>
                </a:solidFill>
                <a:latin typeface="Work Sans" pitchFamily="2" charset="0"/>
              </a:rPr>
              <a:t>Being unkind because of someone’s skin </a:t>
            </a:r>
            <a:r>
              <a:rPr lang="en-US" sz="6000" dirty="0" err="1">
                <a:solidFill>
                  <a:schemeClr val="tx1"/>
                </a:solidFill>
                <a:latin typeface="Work Sans" pitchFamily="2" charset="0"/>
              </a:rPr>
              <a:t>colour</a:t>
            </a:r>
            <a:r>
              <a:rPr lang="en-US" sz="6000" dirty="0">
                <a:solidFill>
                  <a:schemeClr val="tx1"/>
                </a:solidFill>
                <a:latin typeface="Work Sans" pitchFamily="2" charset="0"/>
              </a:rPr>
              <a:t> is called racism.</a:t>
            </a:r>
          </a:p>
          <a:p>
            <a:endParaRPr lang="en-US" sz="4400" dirty="0">
              <a:solidFill>
                <a:srgbClr val="FFFFFF"/>
              </a:solidFill>
            </a:endParaRPr>
          </a:p>
          <a:p>
            <a:pPr marL="685800" indent="-685800">
              <a:buFont typeface="Arial" panose="020B0604020202020204" pitchFamily="34" charset="0"/>
              <a:buChar char="•"/>
            </a:pPr>
            <a:endParaRPr lang="en-US" sz="4400" dirty="0">
              <a:solidFill>
                <a:srgbClr val="FFFFFF"/>
              </a:solidFill>
            </a:endParaRPr>
          </a:p>
          <a:p>
            <a:pPr marL="685800" indent="-685800">
              <a:buFont typeface="Arial" panose="020B0604020202020204" pitchFamily="34" charset="0"/>
              <a:buChar char="•"/>
            </a:pPr>
            <a:endParaRPr lang="en-US" sz="2800" dirty="0">
              <a:solidFill>
                <a:srgbClr val="FFFFFF"/>
              </a:solidFill>
            </a:endParaRPr>
          </a:p>
          <a:p>
            <a:pPr marL="685800" indent="-685800">
              <a:buFont typeface="Arial" panose="020B0604020202020204" pitchFamily="34" charset="0"/>
              <a:buChar char="•"/>
            </a:pPr>
            <a:endParaRPr lang="en-US" sz="2800" dirty="0">
              <a:solidFill>
                <a:srgbClr val="FFFFFF"/>
              </a:solidFill>
            </a:endParaRPr>
          </a:p>
        </p:txBody>
      </p:sp>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pic>
        <p:nvPicPr>
          <p:cNvPr id="7" name="Picture 4" descr="Three footballers take the knee before a football match">
            <a:extLst>
              <a:ext uri="{FF2B5EF4-FFF2-40B4-BE49-F238E27FC236}">
                <a16:creationId xmlns:a16="http://schemas.microsoft.com/office/drawing/2014/main" id="{390BF93A-704E-42D1-A070-A1B73F1D376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50446" y="872869"/>
            <a:ext cx="5579863" cy="4881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32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B44AC21D-A54B-1E41-A6F7-887C1CDB6BD3}"/>
              </a:ext>
            </a:extLst>
          </p:cNvPr>
          <p:cNvSpPr>
            <a:spLocks noGrp="1"/>
          </p:cNvSpPr>
          <p:nvPr>
            <p:ph type="title" idx="4294967295"/>
          </p:nvPr>
        </p:nvSpPr>
        <p:spPr>
          <a:xfrm>
            <a:off x="0" y="365125"/>
            <a:ext cx="10515600" cy="1325563"/>
          </a:xfrm>
        </p:spPr>
        <p:txBody>
          <a:bodyPr/>
          <a:lstStyle/>
          <a:p>
            <a:r>
              <a:rPr lang="en-US" dirty="0"/>
              <a:t>Infographic slide - style 1</a:t>
            </a:r>
          </a:p>
        </p:txBody>
      </p:sp>
      <p:sp>
        <p:nvSpPr>
          <p:cNvPr id="9" name="Text Placeholder 2">
            <a:extLst>
              <a:ext uri="{FF2B5EF4-FFF2-40B4-BE49-F238E27FC236}">
                <a16:creationId xmlns:a16="http://schemas.microsoft.com/office/drawing/2014/main" id="{5CEEE84E-B425-4FA5-8703-6CC20120396B}"/>
              </a:ext>
            </a:extLst>
          </p:cNvPr>
          <p:cNvSpPr txBox="1">
            <a:spLocks/>
          </p:cNvSpPr>
          <p:nvPr/>
        </p:nvSpPr>
        <p:spPr>
          <a:xfrm>
            <a:off x="355438" y="733915"/>
            <a:ext cx="11450637" cy="123558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5000" b="0" i="0" kern="1200" spc="100" baseline="0">
                <a:solidFill>
                  <a:schemeClr val="bg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8000" dirty="0">
                <a:solidFill>
                  <a:schemeClr val="tx2"/>
                </a:solidFill>
                <a:latin typeface="Work Sans" pitchFamily="2" charset="0"/>
              </a:rPr>
              <a:t>It is important to be kind to people.</a:t>
            </a:r>
          </a:p>
        </p:txBody>
      </p:sp>
      <p:pic>
        <p:nvPicPr>
          <p:cNvPr id="7" name="Picture 2" descr="Children around a table in a community centre eating their free breakfast">
            <a:extLst>
              <a:ext uri="{FF2B5EF4-FFF2-40B4-BE49-F238E27FC236}">
                <a16:creationId xmlns:a16="http://schemas.microsoft.com/office/drawing/2014/main" id="{2AC84311-9B34-4899-9EF8-27264BCE265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46250" y="3524849"/>
            <a:ext cx="3588553" cy="31527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hree men posing for a photo in a park. Ted Brown, a young black man is in the photo. His friend is holding a sign that says 'homosexuals are...'">
            <a:extLst>
              <a:ext uri="{FF2B5EF4-FFF2-40B4-BE49-F238E27FC236}">
                <a16:creationId xmlns:a16="http://schemas.microsoft.com/office/drawing/2014/main" id="{171F1FDF-980E-4B74-87EE-DD23A4E0F34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457198" y="3524849"/>
            <a:ext cx="3588553" cy="319987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52BE078-00CC-4110-B3E8-4641F2ACC98B}"/>
              </a:ext>
            </a:extLst>
          </p:cNvPr>
          <p:cNvSpPr txBox="1"/>
          <p:nvPr/>
        </p:nvSpPr>
        <p:spPr>
          <a:xfrm>
            <a:off x="4145280" y="3670075"/>
            <a:ext cx="3901440" cy="2800767"/>
          </a:xfrm>
          <a:prstGeom prst="rect">
            <a:avLst/>
          </a:prstGeom>
          <a:noFill/>
        </p:spPr>
        <p:txBody>
          <a:bodyPr wrap="square">
            <a:spAutoFit/>
          </a:bodyPr>
          <a:lstStyle/>
          <a:p>
            <a:pPr algn="ctr"/>
            <a:r>
              <a:rPr lang="en-GB" sz="4400" spc="100" dirty="0">
                <a:latin typeface="Work Sans" pitchFamily="2" charset="0"/>
              </a:rPr>
              <a:t>It is important to treat people fairly.</a:t>
            </a:r>
          </a:p>
        </p:txBody>
      </p:sp>
    </p:spTree>
    <p:extLst>
      <p:ext uri="{BB962C8B-B14F-4D97-AF65-F5344CB8AC3E}">
        <p14:creationId xmlns:p14="http://schemas.microsoft.com/office/powerpoint/2010/main" val="2239714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456709" y="365125"/>
            <a:ext cx="5046624" cy="3252788"/>
          </a:xfrm>
        </p:spPr>
        <p:txBody>
          <a:bodyPr/>
          <a:lstStyle/>
          <a:p>
            <a:pPr algn="ctr"/>
            <a:r>
              <a:rPr lang="en-GB" sz="7200" dirty="0">
                <a:solidFill>
                  <a:schemeClr val="tx2"/>
                </a:solidFill>
              </a:rPr>
              <a:t>Be kind like Ted</a:t>
            </a:r>
          </a:p>
          <a:p>
            <a:pPr algn="ctr"/>
            <a:r>
              <a:rPr lang="en-US" sz="4000" dirty="0">
                <a:solidFill>
                  <a:schemeClr val="tx1"/>
                </a:solidFill>
                <a:latin typeface="Work Sans" pitchFamily="2" charset="0"/>
              </a:rPr>
              <a:t>Ted Brown wants people to be kind. </a:t>
            </a:r>
            <a:endParaRPr lang="en-GB" sz="4000" dirty="0">
              <a:solidFill>
                <a:schemeClr val="tx1"/>
              </a:solidFill>
              <a:latin typeface="Work Sans" pitchFamily="2" charset="0"/>
            </a:endParaRPr>
          </a:p>
        </p:txBody>
      </p:sp>
      <p:pic>
        <p:nvPicPr>
          <p:cNvPr id="3" name="Picture Placeholder 2" descr="Photo of Ted Brown, who is an older black man. He's standing on a rainbow crossing.">
            <a:extLst>
              <a:ext uri="{FF2B5EF4-FFF2-40B4-BE49-F238E27FC236}">
                <a16:creationId xmlns:a16="http://schemas.microsoft.com/office/drawing/2014/main" id="{3F633104-602E-4742-80D2-A8962E3E5E38}"/>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a:fillRect/>
          </a:stretch>
        </p:blipFill>
        <p:spPr>
          <a:xfrm>
            <a:off x="5975350" y="0"/>
            <a:ext cx="6216650" cy="6858000"/>
          </a:xfrm>
        </p:spPr>
      </p:pic>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sp>
        <p:nvSpPr>
          <p:cNvPr id="7" name="Text Placeholder 4">
            <a:extLst>
              <a:ext uri="{FF2B5EF4-FFF2-40B4-BE49-F238E27FC236}">
                <a16:creationId xmlns:a16="http://schemas.microsoft.com/office/drawing/2014/main" id="{7616C842-F87F-4D75-BDE4-044A11ABF14F}"/>
              </a:ext>
            </a:extLst>
          </p:cNvPr>
          <p:cNvSpPr txBox="1">
            <a:spLocks/>
          </p:cNvSpPr>
          <p:nvPr/>
        </p:nvSpPr>
        <p:spPr>
          <a:xfrm>
            <a:off x="785439" y="3885708"/>
            <a:ext cx="4717893" cy="525471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4500" b="0" i="0" kern="1200" spc="100" baseline="0">
                <a:solidFill>
                  <a:schemeClr val="bg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tx1"/>
                </a:solidFill>
                <a:latin typeface="Work Sans" pitchFamily="2" charset="0"/>
              </a:rPr>
              <a:t>What kind thing will you do today? </a:t>
            </a:r>
          </a:p>
        </p:txBody>
      </p:sp>
    </p:spTree>
    <p:extLst>
      <p:ext uri="{BB962C8B-B14F-4D97-AF65-F5344CB8AC3E}">
        <p14:creationId xmlns:p14="http://schemas.microsoft.com/office/powerpoint/2010/main" val="2673229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608757-C0FC-C043-82B7-2CB9086854ED}"/>
              </a:ext>
            </a:extLst>
          </p:cNvPr>
          <p:cNvSpPr>
            <a:spLocks noGrp="1"/>
          </p:cNvSpPr>
          <p:nvPr>
            <p:ph type="body" sz="quarter" idx="13"/>
          </p:nvPr>
        </p:nvSpPr>
        <p:spPr/>
        <p:txBody>
          <a:bodyPr/>
          <a:lstStyle/>
          <a:p>
            <a:r>
              <a:rPr lang="en-GB" dirty="0">
                <a:solidFill>
                  <a:schemeClr val="tx2"/>
                </a:solidFill>
              </a:rPr>
              <a:t>Black History Month</a:t>
            </a:r>
            <a:endParaRPr lang="en-US" dirty="0">
              <a:solidFill>
                <a:schemeClr val="tx2"/>
              </a:solidFill>
            </a:endParaRPr>
          </a:p>
        </p:txBody>
      </p:sp>
      <p:sp>
        <p:nvSpPr>
          <p:cNvPr id="5" name="Title 4" hidden="1">
            <a:extLst>
              <a:ext uri="{FF2B5EF4-FFF2-40B4-BE49-F238E27FC236}">
                <a16:creationId xmlns:a16="http://schemas.microsoft.com/office/drawing/2014/main" id="{EC1C840C-993C-124D-9172-5FEB498E2E69}"/>
              </a:ext>
            </a:extLst>
          </p:cNvPr>
          <p:cNvSpPr>
            <a:spLocks noGrp="1"/>
          </p:cNvSpPr>
          <p:nvPr>
            <p:ph type="title" idx="4294967295"/>
          </p:nvPr>
        </p:nvSpPr>
        <p:spPr>
          <a:xfrm>
            <a:off x="0" y="365125"/>
            <a:ext cx="10515600" cy="1325563"/>
          </a:xfrm>
        </p:spPr>
        <p:txBody>
          <a:bodyPr/>
          <a:lstStyle/>
          <a:p>
            <a:r>
              <a:rPr lang="en-US" dirty="0"/>
              <a:t>Opening title slide</a:t>
            </a:r>
          </a:p>
        </p:txBody>
      </p:sp>
    </p:spTree>
    <p:extLst>
      <p:ext uri="{BB962C8B-B14F-4D97-AF65-F5344CB8AC3E}">
        <p14:creationId xmlns:p14="http://schemas.microsoft.com/office/powerpoint/2010/main" val="3242567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E557B5-AC1E-5644-9241-D41E916F07B5}"/>
              </a:ext>
            </a:extLst>
          </p:cNvPr>
          <p:cNvSpPr>
            <a:spLocks noGrp="1"/>
          </p:cNvSpPr>
          <p:nvPr>
            <p:ph type="body" sz="quarter" idx="13"/>
          </p:nvPr>
        </p:nvSpPr>
        <p:spPr/>
        <p:txBody>
          <a:bodyPr/>
          <a:lstStyle/>
          <a:p>
            <a:r>
              <a:rPr lang="en-GB" dirty="0"/>
              <a:t>Black History Month</a:t>
            </a:r>
            <a:endParaRPr lang="en-US" dirty="0"/>
          </a:p>
        </p:txBody>
      </p:sp>
      <p:sp>
        <p:nvSpPr>
          <p:cNvPr id="3" name="Title 2" hidden="1">
            <a:extLst>
              <a:ext uri="{FF2B5EF4-FFF2-40B4-BE49-F238E27FC236}">
                <a16:creationId xmlns:a16="http://schemas.microsoft.com/office/drawing/2014/main" id="{B7B7FE87-4253-AB40-92CF-7B2CC03253DD}"/>
              </a:ext>
            </a:extLst>
          </p:cNvPr>
          <p:cNvSpPr>
            <a:spLocks noGrp="1"/>
          </p:cNvSpPr>
          <p:nvPr>
            <p:ph type="title" idx="4294967295"/>
          </p:nvPr>
        </p:nvSpPr>
        <p:spPr>
          <a:xfrm>
            <a:off x="0" y="365125"/>
            <a:ext cx="10515600" cy="1325563"/>
          </a:xfrm>
        </p:spPr>
        <p:txBody>
          <a:bodyPr/>
          <a:lstStyle/>
          <a:p>
            <a:r>
              <a:rPr lang="en-US" dirty="0"/>
              <a:t>Divider slide 2</a:t>
            </a:r>
          </a:p>
        </p:txBody>
      </p:sp>
      <p:sp>
        <p:nvSpPr>
          <p:cNvPr id="12" name="TextBox 11">
            <a:extLst>
              <a:ext uri="{FF2B5EF4-FFF2-40B4-BE49-F238E27FC236}">
                <a16:creationId xmlns:a16="http://schemas.microsoft.com/office/drawing/2014/main" id="{1F221A3F-F4B2-4509-B47F-7EA2546A37F3}"/>
              </a:ext>
            </a:extLst>
          </p:cNvPr>
          <p:cNvSpPr txBox="1"/>
          <p:nvPr/>
        </p:nvSpPr>
        <p:spPr>
          <a:xfrm>
            <a:off x="497681" y="1690688"/>
            <a:ext cx="12138992" cy="584775"/>
          </a:xfrm>
          <a:prstGeom prst="rect">
            <a:avLst/>
          </a:prstGeom>
          <a:noFill/>
        </p:spPr>
        <p:txBody>
          <a:bodyPr wrap="square">
            <a:spAutoFit/>
          </a:bodyPr>
          <a:lstStyle/>
          <a:p>
            <a:r>
              <a:rPr lang="en-GB" sz="3200" b="1" dirty="0">
                <a:latin typeface="WORK SANS BOLD ROMAN" pitchFamily="2" charset="77"/>
              </a:rPr>
              <a:t>A month where we celebrate Black people from history.</a:t>
            </a:r>
          </a:p>
        </p:txBody>
      </p:sp>
      <p:pic>
        <p:nvPicPr>
          <p:cNvPr id="1026" name="Picture 2" descr="Photo of Bayard Rustin">
            <a:extLst>
              <a:ext uri="{FF2B5EF4-FFF2-40B4-BE49-F238E27FC236}">
                <a16:creationId xmlns:a16="http://schemas.microsoft.com/office/drawing/2014/main" id="{217A8F07-2095-4452-92BF-89DCD8DB642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0434" y="2564608"/>
            <a:ext cx="1778432" cy="24506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Olive Morris holding a megaphone">
            <a:extLst>
              <a:ext uri="{FF2B5EF4-FFF2-40B4-BE49-F238E27FC236}">
                <a16:creationId xmlns:a16="http://schemas.microsoft.com/office/drawing/2014/main" id="{62B69F02-C968-4A8D-9326-A30407772BF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48346" y="2578158"/>
            <a:ext cx="1796867" cy="2450662"/>
          </a:xfrm>
          <a:prstGeom prst="rect">
            <a:avLst/>
          </a:prstGeom>
        </p:spPr>
      </p:pic>
      <p:pic>
        <p:nvPicPr>
          <p:cNvPr id="1032" name="Picture 8" descr="Martin Luther King Jr at a protest">
            <a:extLst>
              <a:ext uri="{FF2B5EF4-FFF2-40B4-BE49-F238E27FC236}">
                <a16:creationId xmlns:a16="http://schemas.microsoft.com/office/drawing/2014/main" id="{88EA2E35-589D-4666-87D5-FC32F04321D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827834" y="2578158"/>
            <a:ext cx="1963426" cy="24506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pia image of Mary Seacole">
            <a:extLst>
              <a:ext uri="{FF2B5EF4-FFF2-40B4-BE49-F238E27FC236}">
                <a16:creationId xmlns:a16="http://schemas.microsoft.com/office/drawing/2014/main" id="{5C3AF403-CBC5-4306-BF88-F5C9B0304CF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643654" y="2578158"/>
            <a:ext cx="1963426" cy="24506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hoto of Nelson Mandela">
            <a:extLst>
              <a:ext uri="{FF2B5EF4-FFF2-40B4-BE49-F238E27FC236}">
                <a16:creationId xmlns:a16="http://schemas.microsoft.com/office/drawing/2014/main" id="{9092E432-E679-4AFD-822B-915693CFD18B}"/>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197607" y="2578158"/>
            <a:ext cx="1963426" cy="245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295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E557B5-AC1E-5644-9241-D41E916F07B5}"/>
              </a:ext>
            </a:extLst>
          </p:cNvPr>
          <p:cNvSpPr>
            <a:spLocks noGrp="1"/>
          </p:cNvSpPr>
          <p:nvPr>
            <p:ph type="body" sz="quarter" idx="13"/>
          </p:nvPr>
        </p:nvSpPr>
        <p:spPr>
          <a:xfrm>
            <a:off x="410442" y="38196"/>
            <a:ext cx="11196638" cy="3252788"/>
          </a:xfrm>
        </p:spPr>
        <p:txBody>
          <a:bodyPr/>
          <a:lstStyle/>
          <a:p>
            <a:r>
              <a:rPr lang="en-GB" dirty="0">
                <a:solidFill>
                  <a:schemeClr val="tx2"/>
                </a:solidFill>
              </a:rPr>
              <a:t>Black History Month</a:t>
            </a:r>
            <a:endParaRPr lang="en-US" dirty="0">
              <a:solidFill>
                <a:schemeClr val="tx2"/>
              </a:solidFill>
            </a:endParaRPr>
          </a:p>
        </p:txBody>
      </p:sp>
      <p:sp>
        <p:nvSpPr>
          <p:cNvPr id="3" name="Title 2" hidden="1">
            <a:extLst>
              <a:ext uri="{FF2B5EF4-FFF2-40B4-BE49-F238E27FC236}">
                <a16:creationId xmlns:a16="http://schemas.microsoft.com/office/drawing/2014/main" id="{B7B7FE87-4253-AB40-92CF-7B2CC03253DD}"/>
              </a:ext>
            </a:extLst>
          </p:cNvPr>
          <p:cNvSpPr>
            <a:spLocks noGrp="1"/>
          </p:cNvSpPr>
          <p:nvPr>
            <p:ph type="title" idx="4294967295"/>
          </p:nvPr>
        </p:nvSpPr>
        <p:spPr>
          <a:xfrm>
            <a:off x="0" y="365125"/>
            <a:ext cx="10515600" cy="1325563"/>
          </a:xfrm>
        </p:spPr>
        <p:txBody>
          <a:bodyPr/>
          <a:lstStyle/>
          <a:p>
            <a:r>
              <a:rPr lang="en-US" dirty="0"/>
              <a:t>Divider slide 2</a:t>
            </a:r>
          </a:p>
        </p:txBody>
      </p:sp>
      <p:sp>
        <p:nvSpPr>
          <p:cNvPr id="12" name="TextBox 11">
            <a:extLst>
              <a:ext uri="{FF2B5EF4-FFF2-40B4-BE49-F238E27FC236}">
                <a16:creationId xmlns:a16="http://schemas.microsoft.com/office/drawing/2014/main" id="{1F221A3F-F4B2-4509-B47F-7EA2546A37F3}"/>
              </a:ext>
            </a:extLst>
          </p:cNvPr>
          <p:cNvSpPr txBox="1"/>
          <p:nvPr/>
        </p:nvSpPr>
        <p:spPr>
          <a:xfrm>
            <a:off x="497681" y="1690688"/>
            <a:ext cx="12138992" cy="584775"/>
          </a:xfrm>
          <a:prstGeom prst="rect">
            <a:avLst/>
          </a:prstGeom>
          <a:noFill/>
        </p:spPr>
        <p:txBody>
          <a:bodyPr wrap="square">
            <a:spAutoFit/>
          </a:bodyPr>
          <a:lstStyle/>
          <a:p>
            <a:r>
              <a:rPr lang="en-GB" sz="3200" b="1" dirty="0">
                <a:latin typeface="WORK SANS BOLD ROMAN" pitchFamily="2" charset="77"/>
              </a:rPr>
              <a:t>A month where we celebrate Black people from history.</a:t>
            </a:r>
          </a:p>
        </p:txBody>
      </p:sp>
      <p:pic>
        <p:nvPicPr>
          <p:cNvPr id="1026" name="Picture 2" descr="Photo of Bayard Rustin">
            <a:extLst>
              <a:ext uri="{FF2B5EF4-FFF2-40B4-BE49-F238E27FC236}">
                <a16:creationId xmlns:a16="http://schemas.microsoft.com/office/drawing/2014/main" id="{217A8F07-2095-4452-92BF-89DCD8DB642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0434" y="2564608"/>
            <a:ext cx="1778432" cy="24506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Olive Morris holding a megaphone">
            <a:extLst>
              <a:ext uri="{FF2B5EF4-FFF2-40B4-BE49-F238E27FC236}">
                <a16:creationId xmlns:a16="http://schemas.microsoft.com/office/drawing/2014/main" id="{62B69F02-C968-4A8D-9326-A30407772BF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48346" y="2578158"/>
            <a:ext cx="1796867" cy="2450662"/>
          </a:xfrm>
          <a:prstGeom prst="rect">
            <a:avLst/>
          </a:prstGeom>
        </p:spPr>
      </p:pic>
      <p:pic>
        <p:nvPicPr>
          <p:cNvPr id="1032" name="Picture 8" descr="Martin Luther King Jr at a protest">
            <a:extLst>
              <a:ext uri="{FF2B5EF4-FFF2-40B4-BE49-F238E27FC236}">
                <a16:creationId xmlns:a16="http://schemas.microsoft.com/office/drawing/2014/main" id="{88EA2E35-589D-4666-87D5-FC32F04321D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827834" y="2578158"/>
            <a:ext cx="1963426" cy="24506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pia image of Mary Seacole">
            <a:extLst>
              <a:ext uri="{FF2B5EF4-FFF2-40B4-BE49-F238E27FC236}">
                <a16:creationId xmlns:a16="http://schemas.microsoft.com/office/drawing/2014/main" id="{5C3AF403-CBC5-4306-BF88-F5C9B0304CF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643654" y="2578158"/>
            <a:ext cx="1963426" cy="24506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hoto of Nelson Mandela">
            <a:extLst>
              <a:ext uri="{FF2B5EF4-FFF2-40B4-BE49-F238E27FC236}">
                <a16:creationId xmlns:a16="http://schemas.microsoft.com/office/drawing/2014/main" id="{9092E432-E679-4AFD-822B-915693CFD18B}"/>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197607" y="2578158"/>
            <a:ext cx="1963426" cy="24506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BAFA6BE-8EE4-4601-9E98-069646669B8C}"/>
              </a:ext>
            </a:extLst>
          </p:cNvPr>
          <p:cNvSpPr txBox="1"/>
          <p:nvPr/>
        </p:nvSpPr>
        <p:spPr>
          <a:xfrm>
            <a:off x="280434" y="5215731"/>
            <a:ext cx="1778432" cy="1077218"/>
          </a:xfrm>
          <a:prstGeom prst="rect">
            <a:avLst/>
          </a:prstGeom>
          <a:noFill/>
        </p:spPr>
        <p:txBody>
          <a:bodyPr wrap="square">
            <a:spAutoFit/>
          </a:bodyPr>
          <a:lstStyle/>
          <a:p>
            <a:pPr algn="ctr"/>
            <a:r>
              <a:rPr lang="en-GB" sz="3200" b="1" dirty="0">
                <a:latin typeface="WORK SANS BOLD ROMAN" pitchFamily="2" charset="77"/>
              </a:rPr>
              <a:t>Bayard</a:t>
            </a:r>
          </a:p>
          <a:p>
            <a:pPr algn="ctr"/>
            <a:r>
              <a:rPr lang="en-GB" sz="3200" b="1" dirty="0">
                <a:latin typeface="WORK SANS BOLD ROMAN" pitchFamily="2" charset="77"/>
              </a:rPr>
              <a:t>Rustin</a:t>
            </a:r>
          </a:p>
        </p:txBody>
      </p:sp>
      <p:sp>
        <p:nvSpPr>
          <p:cNvPr id="11" name="TextBox 10">
            <a:extLst>
              <a:ext uri="{FF2B5EF4-FFF2-40B4-BE49-F238E27FC236}">
                <a16:creationId xmlns:a16="http://schemas.microsoft.com/office/drawing/2014/main" id="{B5A05CBA-F49F-4D77-8650-871509AF23AC}"/>
              </a:ext>
            </a:extLst>
          </p:cNvPr>
          <p:cNvSpPr txBox="1"/>
          <p:nvPr/>
        </p:nvSpPr>
        <p:spPr>
          <a:xfrm>
            <a:off x="2566781" y="5215731"/>
            <a:ext cx="1778432" cy="1077218"/>
          </a:xfrm>
          <a:prstGeom prst="rect">
            <a:avLst/>
          </a:prstGeom>
          <a:noFill/>
        </p:spPr>
        <p:txBody>
          <a:bodyPr wrap="square">
            <a:spAutoFit/>
          </a:bodyPr>
          <a:lstStyle/>
          <a:p>
            <a:pPr algn="ctr"/>
            <a:r>
              <a:rPr lang="en-GB" sz="3200" b="1" dirty="0">
                <a:latin typeface="WORK SANS BOLD ROMAN" pitchFamily="2" charset="77"/>
              </a:rPr>
              <a:t>Olive</a:t>
            </a:r>
          </a:p>
          <a:p>
            <a:pPr algn="ctr"/>
            <a:r>
              <a:rPr lang="en-GB" sz="3200" b="1" dirty="0">
                <a:latin typeface="WORK SANS BOLD ROMAN" pitchFamily="2" charset="77"/>
              </a:rPr>
              <a:t>Morris</a:t>
            </a:r>
          </a:p>
        </p:txBody>
      </p:sp>
      <p:sp>
        <p:nvSpPr>
          <p:cNvPr id="13" name="TextBox 12">
            <a:extLst>
              <a:ext uri="{FF2B5EF4-FFF2-40B4-BE49-F238E27FC236}">
                <a16:creationId xmlns:a16="http://schemas.microsoft.com/office/drawing/2014/main" id="{4CF572F1-3CB1-43FC-A83D-6CFD4AEBCBF9}"/>
              </a:ext>
            </a:extLst>
          </p:cNvPr>
          <p:cNvSpPr txBox="1"/>
          <p:nvPr/>
        </p:nvSpPr>
        <p:spPr>
          <a:xfrm>
            <a:off x="4827834" y="5215731"/>
            <a:ext cx="1963426" cy="1569660"/>
          </a:xfrm>
          <a:prstGeom prst="rect">
            <a:avLst/>
          </a:prstGeom>
          <a:noFill/>
        </p:spPr>
        <p:txBody>
          <a:bodyPr wrap="square">
            <a:spAutoFit/>
          </a:bodyPr>
          <a:lstStyle/>
          <a:p>
            <a:pPr algn="ctr"/>
            <a:r>
              <a:rPr lang="en-GB" sz="3200" b="1" dirty="0">
                <a:latin typeface="WORK SANS BOLD ROMAN" pitchFamily="2" charset="77"/>
              </a:rPr>
              <a:t>Martin</a:t>
            </a:r>
          </a:p>
          <a:p>
            <a:pPr algn="ctr"/>
            <a:r>
              <a:rPr lang="en-GB" sz="3200" b="1" dirty="0">
                <a:latin typeface="WORK SANS BOLD ROMAN" pitchFamily="2" charset="77"/>
              </a:rPr>
              <a:t>Luther</a:t>
            </a:r>
          </a:p>
          <a:p>
            <a:pPr algn="ctr"/>
            <a:r>
              <a:rPr lang="en-GB" sz="3200" b="1" dirty="0">
                <a:latin typeface="WORK SANS BOLD ROMAN" pitchFamily="2" charset="77"/>
              </a:rPr>
              <a:t>King</a:t>
            </a:r>
          </a:p>
        </p:txBody>
      </p:sp>
      <p:sp>
        <p:nvSpPr>
          <p:cNvPr id="14" name="TextBox 13">
            <a:extLst>
              <a:ext uri="{FF2B5EF4-FFF2-40B4-BE49-F238E27FC236}">
                <a16:creationId xmlns:a16="http://schemas.microsoft.com/office/drawing/2014/main" id="{E6F22EB7-D74C-4198-AD70-6915CE2E8525}"/>
              </a:ext>
            </a:extLst>
          </p:cNvPr>
          <p:cNvSpPr txBox="1"/>
          <p:nvPr/>
        </p:nvSpPr>
        <p:spPr>
          <a:xfrm>
            <a:off x="7197607" y="5215731"/>
            <a:ext cx="1963426" cy="1077218"/>
          </a:xfrm>
          <a:prstGeom prst="rect">
            <a:avLst/>
          </a:prstGeom>
          <a:noFill/>
        </p:spPr>
        <p:txBody>
          <a:bodyPr wrap="square">
            <a:spAutoFit/>
          </a:bodyPr>
          <a:lstStyle/>
          <a:p>
            <a:pPr algn="ctr"/>
            <a:r>
              <a:rPr lang="en-GB" sz="3200" b="1" dirty="0">
                <a:latin typeface="WORK SANS BOLD ROMAN" pitchFamily="2" charset="77"/>
              </a:rPr>
              <a:t>Nelson</a:t>
            </a:r>
          </a:p>
          <a:p>
            <a:pPr algn="ctr"/>
            <a:r>
              <a:rPr lang="en-GB" sz="3200" b="1" dirty="0">
                <a:latin typeface="WORK SANS BOLD ROMAN" pitchFamily="2" charset="77"/>
              </a:rPr>
              <a:t>Mandela</a:t>
            </a:r>
          </a:p>
        </p:txBody>
      </p:sp>
      <p:sp>
        <p:nvSpPr>
          <p:cNvPr id="15" name="TextBox 14">
            <a:extLst>
              <a:ext uri="{FF2B5EF4-FFF2-40B4-BE49-F238E27FC236}">
                <a16:creationId xmlns:a16="http://schemas.microsoft.com/office/drawing/2014/main" id="{5BB924EC-9630-44EF-AF14-69DB5AD623D4}"/>
              </a:ext>
            </a:extLst>
          </p:cNvPr>
          <p:cNvSpPr txBox="1"/>
          <p:nvPr/>
        </p:nvSpPr>
        <p:spPr>
          <a:xfrm>
            <a:off x="9643654" y="5207190"/>
            <a:ext cx="1963426" cy="1077218"/>
          </a:xfrm>
          <a:prstGeom prst="rect">
            <a:avLst/>
          </a:prstGeom>
          <a:noFill/>
        </p:spPr>
        <p:txBody>
          <a:bodyPr wrap="square">
            <a:spAutoFit/>
          </a:bodyPr>
          <a:lstStyle/>
          <a:p>
            <a:pPr algn="ctr"/>
            <a:r>
              <a:rPr lang="en-GB" sz="3200" b="1" dirty="0">
                <a:latin typeface="WORK SANS BOLD ROMAN" pitchFamily="2" charset="77"/>
              </a:rPr>
              <a:t>Mary</a:t>
            </a:r>
          </a:p>
          <a:p>
            <a:pPr algn="ctr"/>
            <a:r>
              <a:rPr lang="en-GB" sz="3200" b="1" dirty="0">
                <a:latin typeface="WORK SANS BOLD ROMAN" pitchFamily="2" charset="77"/>
              </a:rPr>
              <a:t>Seacole</a:t>
            </a:r>
          </a:p>
        </p:txBody>
      </p:sp>
    </p:spTree>
    <p:extLst>
      <p:ext uri="{BB962C8B-B14F-4D97-AF65-F5344CB8AC3E}">
        <p14:creationId xmlns:p14="http://schemas.microsoft.com/office/powerpoint/2010/main" val="276208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BFE5F-6334-4D28-A686-130458901DA8}"/>
              </a:ext>
            </a:extLst>
          </p:cNvPr>
          <p:cNvSpPr>
            <a:spLocks noGrp="1"/>
          </p:cNvSpPr>
          <p:nvPr>
            <p:ph type="body" sz="quarter" idx="13"/>
          </p:nvPr>
        </p:nvSpPr>
        <p:spPr>
          <a:xfrm>
            <a:off x="497681" y="295612"/>
            <a:ext cx="11196638" cy="3252788"/>
          </a:xfrm>
        </p:spPr>
        <p:txBody>
          <a:bodyPr/>
          <a:lstStyle/>
          <a:p>
            <a:r>
              <a:rPr lang="en-GB" dirty="0">
                <a:solidFill>
                  <a:schemeClr val="tx2"/>
                </a:solidFill>
              </a:rPr>
              <a:t>Ted Brown</a:t>
            </a:r>
            <a:endParaRPr lang="en-US" dirty="0">
              <a:solidFill>
                <a:schemeClr val="tx2"/>
              </a:solidFill>
            </a:endParaRPr>
          </a:p>
        </p:txBody>
      </p:sp>
      <p:sp>
        <p:nvSpPr>
          <p:cNvPr id="8" name="Title 7" hidden="1">
            <a:extLst>
              <a:ext uri="{FF2B5EF4-FFF2-40B4-BE49-F238E27FC236}">
                <a16:creationId xmlns:a16="http://schemas.microsoft.com/office/drawing/2014/main" id="{B44AC21D-A54B-1E41-A6F7-887C1CDB6BD3}"/>
              </a:ext>
            </a:extLst>
          </p:cNvPr>
          <p:cNvSpPr>
            <a:spLocks noGrp="1"/>
          </p:cNvSpPr>
          <p:nvPr>
            <p:ph type="title" idx="4294967295"/>
          </p:nvPr>
        </p:nvSpPr>
        <p:spPr>
          <a:xfrm>
            <a:off x="0" y="365125"/>
            <a:ext cx="10515600" cy="1325563"/>
          </a:xfrm>
        </p:spPr>
        <p:txBody>
          <a:bodyPr/>
          <a:lstStyle/>
          <a:p>
            <a:r>
              <a:rPr lang="en-US" dirty="0"/>
              <a:t>Infographic slide - style 1</a:t>
            </a:r>
          </a:p>
        </p:txBody>
      </p:sp>
      <p:pic>
        <p:nvPicPr>
          <p:cNvPr id="10" name="Picture Placeholder 2" descr="Photo of Ted Brown, who is an older black man. He's standing on a rainbow crossing.">
            <a:extLst>
              <a:ext uri="{FF2B5EF4-FFF2-40B4-BE49-F238E27FC236}">
                <a16:creationId xmlns:a16="http://schemas.microsoft.com/office/drawing/2014/main" id="{95220546-1E68-4708-A0DA-3E1E2CB26D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4645600" y="3548399"/>
            <a:ext cx="2900800" cy="3199873"/>
          </a:xfrm>
          <a:prstGeom prst="rect">
            <a:avLst/>
          </a:prstGeom>
        </p:spPr>
      </p:pic>
      <p:pic>
        <p:nvPicPr>
          <p:cNvPr id="11" name="Picture 2" descr="Three men posing for a photo in a park. Ted Brown, a young black man is in the photo. His friend is holding a sign that says 'homosexuals are...'">
            <a:extLst>
              <a:ext uri="{FF2B5EF4-FFF2-40B4-BE49-F238E27FC236}">
                <a16:creationId xmlns:a16="http://schemas.microsoft.com/office/drawing/2014/main" id="{1B3B05C2-1D8C-4078-A2D8-4384A6FADD1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598768" y="3548397"/>
            <a:ext cx="3207307" cy="31998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recent photo of Ted Brown with some older people. He is raising a fist and holding a banner.">
            <a:extLst>
              <a:ext uri="{FF2B5EF4-FFF2-40B4-BE49-F238E27FC236}">
                <a16:creationId xmlns:a16="http://schemas.microsoft.com/office/drawing/2014/main" id="{2F4E645F-3DDD-408C-BB0C-6B296F80D8E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a:off x="444604" y="3548400"/>
            <a:ext cx="3148628" cy="3199872"/>
          </a:xfrm>
          <a:prstGeom prst="rect">
            <a:avLst/>
          </a:prstGeom>
        </p:spPr>
      </p:pic>
    </p:spTree>
    <p:extLst>
      <p:ext uri="{BB962C8B-B14F-4D97-AF65-F5344CB8AC3E}">
        <p14:creationId xmlns:p14="http://schemas.microsoft.com/office/powerpoint/2010/main" val="3943101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497681" y="1690688"/>
            <a:ext cx="4923405" cy="3252788"/>
          </a:xfrm>
        </p:spPr>
        <p:txBody>
          <a:bodyPr/>
          <a:lstStyle/>
          <a:p>
            <a:pPr algn="ctr"/>
            <a:r>
              <a:rPr lang="en-US" sz="6000" dirty="0">
                <a:solidFill>
                  <a:schemeClr val="tx1"/>
                </a:solidFill>
                <a:latin typeface="Work Sans" pitchFamily="2" charset="0"/>
              </a:rPr>
              <a:t>Ted Brown is a gay, Black, British man.</a:t>
            </a:r>
          </a:p>
          <a:p>
            <a:endParaRPr lang="en-US" sz="4400" dirty="0">
              <a:solidFill>
                <a:srgbClr val="FFFFFF"/>
              </a:solidFill>
            </a:endParaRPr>
          </a:p>
          <a:p>
            <a:pPr marL="685800" indent="-685800">
              <a:buFont typeface="Arial" panose="020B0604020202020204" pitchFamily="34" charset="0"/>
              <a:buChar char="•"/>
            </a:pPr>
            <a:endParaRPr lang="en-US" sz="4400" dirty="0">
              <a:solidFill>
                <a:srgbClr val="FFFFFF"/>
              </a:solidFill>
            </a:endParaRPr>
          </a:p>
          <a:p>
            <a:pPr marL="685800" indent="-685800">
              <a:buFont typeface="Arial" panose="020B0604020202020204" pitchFamily="34" charset="0"/>
              <a:buChar char="•"/>
            </a:pPr>
            <a:endParaRPr lang="en-US" sz="2800" dirty="0">
              <a:solidFill>
                <a:srgbClr val="FFFFFF"/>
              </a:solidFill>
            </a:endParaRPr>
          </a:p>
          <a:p>
            <a:pPr marL="685800" indent="-685800">
              <a:buFont typeface="Arial" panose="020B0604020202020204" pitchFamily="34" charset="0"/>
              <a:buChar char="•"/>
            </a:pPr>
            <a:endParaRPr lang="en-US" sz="2800" dirty="0">
              <a:solidFill>
                <a:srgbClr val="FFFFFF"/>
              </a:solidFill>
            </a:endParaRPr>
          </a:p>
        </p:txBody>
      </p:sp>
      <p:pic>
        <p:nvPicPr>
          <p:cNvPr id="3" name="Picture Placeholder 2" descr="Photo of Ted Brown, who is an older black man. He's standing on a rainbow crossing.">
            <a:extLst>
              <a:ext uri="{FF2B5EF4-FFF2-40B4-BE49-F238E27FC236}">
                <a16:creationId xmlns:a16="http://schemas.microsoft.com/office/drawing/2014/main" id="{3F633104-602E-4742-80D2-A8962E3E5E38}"/>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a:fillRect/>
          </a:stretch>
        </p:blipFill>
        <p:spPr>
          <a:xfrm>
            <a:off x="5975350" y="0"/>
            <a:ext cx="6216650" cy="6858000"/>
          </a:xfrm>
        </p:spPr>
      </p:pic>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spTree>
    <p:extLst>
      <p:ext uri="{BB962C8B-B14F-4D97-AF65-F5344CB8AC3E}">
        <p14:creationId xmlns:p14="http://schemas.microsoft.com/office/powerpoint/2010/main" val="3478368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675388" y="622891"/>
            <a:ext cx="4792776" cy="3252788"/>
          </a:xfrm>
        </p:spPr>
        <p:txBody>
          <a:bodyPr/>
          <a:lstStyle/>
          <a:p>
            <a:pPr algn="ctr"/>
            <a:r>
              <a:rPr lang="en-US" sz="6000" dirty="0">
                <a:solidFill>
                  <a:schemeClr val="tx1"/>
                </a:solidFill>
                <a:latin typeface="Work Sans" pitchFamily="2" charset="0"/>
              </a:rPr>
              <a:t>Ted helped to </a:t>
            </a:r>
            <a:r>
              <a:rPr lang="en-US" sz="6000" dirty="0" err="1">
                <a:solidFill>
                  <a:schemeClr val="tx1"/>
                </a:solidFill>
                <a:latin typeface="Work Sans" pitchFamily="2" charset="0"/>
              </a:rPr>
              <a:t>organise</a:t>
            </a:r>
            <a:r>
              <a:rPr lang="en-US" sz="6000" dirty="0">
                <a:solidFill>
                  <a:schemeClr val="tx1"/>
                </a:solidFill>
                <a:latin typeface="Work Sans" pitchFamily="2" charset="0"/>
              </a:rPr>
              <a:t> the first LGBTQ+ Pride march in London.</a:t>
            </a:r>
          </a:p>
          <a:p>
            <a:endParaRPr lang="en-US" sz="4400" dirty="0">
              <a:solidFill>
                <a:schemeClr val="tx1"/>
              </a:solidFill>
            </a:endParaRPr>
          </a:p>
          <a:p>
            <a:pPr marL="685800" indent="-685800">
              <a:buFont typeface="Arial" panose="020B0604020202020204" pitchFamily="34" charset="0"/>
              <a:buChar char="•"/>
            </a:pPr>
            <a:endParaRPr lang="en-US" sz="4400" dirty="0">
              <a:solidFill>
                <a:srgbClr val="FFFFFF"/>
              </a:solidFill>
            </a:endParaRPr>
          </a:p>
          <a:p>
            <a:pPr marL="685800" indent="-685800">
              <a:buFont typeface="Arial" panose="020B0604020202020204" pitchFamily="34" charset="0"/>
              <a:buChar char="•"/>
            </a:pPr>
            <a:endParaRPr lang="en-US" sz="2800" dirty="0">
              <a:solidFill>
                <a:srgbClr val="FFFFFF"/>
              </a:solidFill>
            </a:endParaRPr>
          </a:p>
          <a:p>
            <a:pPr marL="685800" indent="-685800">
              <a:buFont typeface="Arial" panose="020B0604020202020204" pitchFamily="34" charset="0"/>
              <a:buChar char="•"/>
            </a:pPr>
            <a:endParaRPr lang="en-US" sz="2800" dirty="0">
              <a:solidFill>
                <a:srgbClr val="FFFFFF"/>
              </a:solidFill>
            </a:endParaRPr>
          </a:p>
        </p:txBody>
      </p:sp>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pic>
        <p:nvPicPr>
          <p:cNvPr id="8" name="Picture 2" descr="A photo of LGBTQ+ people having a kiss in at Trafalgar Square.">
            <a:extLst>
              <a:ext uri="{FF2B5EF4-FFF2-40B4-BE49-F238E27FC236}">
                <a16:creationId xmlns:a16="http://schemas.microsoft.com/office/drawing/2014/main" id="{E89BEF3E-12D6-4146-875C-DE15D6B3AC8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188023" y="0"/>
            <a:ext cx="5003977" cy="29260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hoto of the 1972 London Pride march. There are lots of people and some police officers.">
            <a:extLst>
              <a:ext uri="{FF2B5EF4-FFF2-40B4-BE49-F238E27FC236}">
                <a16:creationId xmlns:a16="http://schemas.microsoft.com/office/drawing/2014/main" id="{F91494FE-4629-4E3E-9FF8-6EF028DB96C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34566" y="2926080"/>
            <a:ext cx="3310890" cy="3931920"/>
          </a:xfrm>
          <a:prstGeom prst="rect">
            <a:avLst/>
          </a:prstGeom>
        </p:spPr>
      </p:pic>
    </p:spTree>
    <p:extLst>
      <p:ext uri="{BB962C8B-B14F-4D97-AF65-F5344CB8AC3E}">
        <p14:creationId xmlns:p14="http://schemas.microsoft.com/office/powerpoint/2010/main" val="138822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497681" y="535812"/>
            <a:ext cx="4907076" cy="3252788"/>
          </a:xfrm>
        </p:spPr>
        <p:txBody>
          <a:bodyPr/>
          <a:lstStyle/>
          <a:p>
            <a:pPr algn="ctr"/>
            <a:r>
              <a:rPr lang="en-US" sz="6000" dirty="0">
                <a:solidFill>
                  <a:schemeClr val="tx1"/>
                </a:solidFill>
                <a:latin typeface="Work Sans" pitchFamily="2" charset="0"/>
              </a:rPr>
              <a:t>In the 1970s people were unkind to LGBTQ+ people.</a:t>
            </a:r>
          </a:p>
          <a:p>
            <a:endParaRPr lang="en-US" sz="4400" dirty="0">
              <a:solidFill>
                <a:srgbClr val="FFFFFF"/>
              </a:solidFill>
            </a:endParaRPr>
          </a:p>
          <a:p>
            <a:pPr marL="685800" indent="-685800">
              <a:buFont typeface="Arial" panose="020B0604020202020204" pitchFamily="34" charset="0"/>
              <a:buChar char="•"/>
            </a:pPr>
            <a:endParaRPr lang="en-US" sz="4400" dirty="0">
              <a:solidFill>
                <a:srgbClr val="FFFFFF"/>
              </a:solidFill>
            </a:endParaRPr>
          </a:p>
          <a:p>
            <a:pPr marL="685800" indent="-685800">
              <a:buFont typeface="Arial" panose="020B0604020202020204" pitchFamily="34" charset="0"/>
              <a:buChar char="•"/>
            </a:pPr>
            <a:endParaRPr lang="en-US" sz="2800" dirty="0">
              <a:solidFill>
                <a:srgbClr val="FFFFFF"/>
              </a:solidFill>
            </a:endParaRPr>
          </a:p>
          <a:p>
            <a:pPr marL="685800" indent="-685800">
              <a:buFont typeface="Arial" panose="020B0604020202020204" pitchFamily="34" charset="0"/>
              <a:buChar char="•"/>
            </a:pPr>
            <a:endParaRPr lang="en-US" sz="2800" dirty="0">
              <a:solidFill>
                <a:srgbClr val="FFFFFF"/>
              </a:solidFill>
            </a:endParaRPr>
          </a:p>
        </p:txBody>
      </p:sp>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pic>
        <p:nvPicPr>
          <p:cNvPr id="6" name="Picture 5" descr="A photo of the 1972 London Pride march. There are lots of people and some police officers.">
            <a:extLst>
              <a:ext uri="{FF2B5EF4-FFF2-40B4-BE49-F238E27FC236}">
                <a16:creationId xmlns:a16="http://schemas.microsoft.com/office/drawing/2014/main" id="{2AC9B1ED-D2E3-4C69-9EEB-F0CB131671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6355986" y="535812"/>
            <a:ext cx="5646235" cy="5608955"/>
          </a:xfrm>
          <a:prstGeom prst="rect">
            <a:avLst/>
          </a:prstGeom>
        </p:spPr>
      </p:pic>
    </p:spTree>
    <p:extLst>
      <p:ext uri="{BB962C8B-B14F-4D97-AF65-F5344CB8AC3E}">
        <p14:creationId xmlns:p14="http://schemas.microsoft.com/office/powerpoint/2010/main" val="3703572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497681" y="535812"/>
            <a:ext cx="5200990" cy="3252788"/>
          </a:xfrm>
        </p:spPr>
        <p:txBody>
          <a:bodyPr/>
          <a:lstStyle/>
          <a:p>
            <a:pPr algn="ctr"/>
            <a:r>
              <a:rPr lang="en-US" sz="6000" dirty="0">
                <a:solidFill>
                  <a:schemeClr val="tx2"/>
                </a:solidFill>
                <a:latin typeface="Work Sans" pitchFamily="2" charset="0"/>
              </a:rPr>
              <a:t>Being unkind because someone is gay is called homophobia.</a:t>
            </a:r>
          </a:p>
          <a:p>
            <a:endParaRPr lang="en-US" sz="4400" dirty="0">
              <a:solidFill>
                <a:srgbClr val="FFFFFF"/>
              </a:solidFill>
            </a:endParaRPr>
          </a:p>
          <a:p>
            <a:pPr marL="685800" indent="-685800">
              <a:buFont typeface="Arial" panose="020B0604020202020204" pitchFamily="34" charset="0"/>
              <a:buChar char="•"/>
            </a:pPr>
            <a:endParaRPr lang="en-US" sz="4400" dirty="0">
              <a:solidFill>
                <a:srgbClr val="FFFFFF"/>
              </a:solidFill>
            </a:endParaRPr>
          </a:p>
          <a:p>
            <a:pPr marL="685800" indent="-685800">
              <a:buFont typeface="Arial" panose="020B0604020202020204" pitchFamily="34" charset="0"/>
              <a:buChar char="•"/>
            </a:pPr>
            <a:endParaRPr lang="en-US" sz="2800" dirty="0">
              <a:solidFill>
                <a:srgbClr val="FFFFFF"/>
              </a:solidFill>
            </a:endParaRPr>
          </a:p>
          <a:p>
            <a:pPr marL="685800" indent="-685800">
              <a:buFont typeface="Arial" panose="020B0604020202020204" pitchFamily="34" charset="0"/>
              <a:buChar char="•"/>
            </a:pPr>
            <a:endParaRPr lang="en-US" sz="2800" dirty="0">
              <a:solidFill>
                <a:srgbClr val="FFFFFF"/>
              </a:solidFill>
            </a:endParaRPr>
          </a:p>
        </p:txBody>
      </p:sp>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pic>
        <p:nvPicPr>
          <p:cNvPr id="6" name="Picture 5" descr="A photo of the 1972 London Pride march. There are lots of people and some police officers.">
            <a:extLst>
              <a:ext uri="{FF2B5EF4-FFF2-40B4-BE49-F238E27FC236}">
                <a16:creationId xmlns:a16="http://schemas.microsoft.com/office/drawing/2014/main" id="{2AC9B1ED-D2E3-4C69-9EEB-F0CB131671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6355986" y="535812"/>
            <a:ext cx="5646235" cy="5608955"/>
          </a:xfrm>
          <a:prstGeom prst="rect">
            <a:avLst/>
          </a:prstGeom>
        </p:spPr>
      </p:pic>
    </p:spTree>
    <p:extLst>
      <p:ext uri="{BB962C8B-B14F-4D97-AF65-F5344CB8AC3E}">
        <p14:creationId xmlns:p14="http://schemas.microsoft.com/office/powerpoint/2010/main" val="220512009"/>
      </p:ext>
    </p:extLst>
  </p:cSld>
  <p:clrMapOvr>
    <a:masterClrMapping/>
  </p:clrMapOvr>
</p:sld>
</file>

<file path=ppt/theme/theme1.xml><?xml version="1.0" encoding="utf-8"?>
<a:theme xmlns:a="http://schemas.openxmlformats.org/drawingml/2006/main" name="Office Theme">
  <a:themeElements>
    <a:clrScheme name="Stonewall Youth">
      <a:dk1>
        <a:srgbClr val="131F2A"/>
      </a:dk1>
      <a:lt1>
        <a:srgbClr val="FEFFFF"/>
      </a:lt1>
      <a:dk2>
        <a:srgbClr val="A41B66"/>
      </a:dk2>
      <a:lt2>
        <a:srgbClr val="FDC24C"/>
      </a:lt2>
      <a:accent1>
        <a:srgbClr val="F1F1F1"/>
      </a:accent1>
      <a:accent2>
        <a:srgbClr val="FDC24C"/>
      </a:accent2>
      <a:accent3>
        <a:srgbClr val="A41B66"/>
      </a:accent3>
      <a:accent4>
        <a:srgbClr val="FDC24C"/>
      </a:accent4>
      <a:accent5>
        <a:srgbClr val="131F2A"/>
      </a:accent5>
      <a:accent6>
        <a:srgbClr val="FEFFFF"/>
      </a:accent6>
      <a:hlink>
        <a:srgbClr val="A41B66"/>
      </a:hlink>
      <a:folHlink>
        <a:srgbClr val="FDC24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NEWALL_Youth Theme Template" id="{5310D705-0E71-4C4C-90EA-EA6BAF9E469D}" vid="{30309801-78C5-6B46-979F-8738F48F6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STONEWALL_Youth Theme Template</Template>
  <TotalTime>0</TotalTime>
  <Words>1202</Words>
  <Application>Microsoft Office PowerPoint</Application>
  <PresentationFormat>Widescreen</PresentationFormat>
  <Paragraphs>121</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Stonewall Voice Bold Condensed</vt:lpstr>
      <vt:lpstr>Arial</vt:lpstr>
      <vt:lpstr>WORK SANS BOLD ROMAN</vt:lpstr>
      <vt:lpstr>Calibri Light</vt:lpstr>
      <vt:lpstr>Work Sans</vt:lpstr>
      <vt:lpstr>Stonewall Voice Stonewall Proud</vt:lpstr>
      <vt:lpstr>WORK SANS MEDIUM ROMAN</vt:lpstr>
      <vt:lpstr>Calibri</vt:lpstr>
      <vt:lpstr>Office Theme</vt:lpstr>
      <vt:lpstr>PowerPoint Presentation</vt:lpstr>
      <vt:lpstr>Opening title slide</vt:lpstr>
      <vt:lpstr>Divider slide 2</vt:lpstr>
      <vt:lpstr>Divider slide 2</vt:lpstr>
      <vt:lpstr>Infographic slide - style 1</vt:lpstr>
      <vt:lpstr>Quote and image slide 1</vt:lpstr>
      <vt:lpstr>Quote and image slide 1</vt:lpstr>
      <vt:lpstr>Quote and image slide 1</vt:lpstr>
      <vt:lpstr>Quote and image slide 1</vt:lpstr>
      <vt:lpstr>Quote and image slide 1</vt:lpstr>
      <vt:lpstr>Quote and image slide 1</vt:lpstr>
      <vt:lpstr>Quote and image slide 1</vt:lpstr>
      <vt:lpstr>Quote and image slide 1</vt:lpstr>
      <vt:lpstr>Infographic slide - style 1</vt:lpstr>
      <vt:lpstr>Quote and image slide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2021-09-14T08:52:15Z</dcterms:created>
  <dcterms:modified xsi:type="dcterms:W3CDTF">2022-09-28T08:52:54Z</dcterms:modified>
</cp:coreProperties>
</file>