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2"/>
  </p:notesMasterIdLst>
  <p:handoutMasterIdLst>
    <p:handoutMasterId r:id="rId13"/>
  </p:handoutMasterIdLst>
  <p:sldIdLst>
    <p:sldId id="256" r:id="rId2"/>
    <p:sldId id="282" r:id="rId3"/>
    <p:sldId id="300" r:id="rId4"/>
    <p:sldId id="285" r:id="rId5"/>
    <p:sldId id="301" r:id="rId6"/>
    <p:sldId id="302" r:id="rId7"/>
    <p:sldId id="303" r:id="rId8"/>
    <p:sldId id="304" r:id="rId9"/>
    <p:sldId id="306" r:id="rId10"/>
    <p:sldId id="30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175"/>
    <a:srgbClr val="CD0920"/>
    <a:srgbClr val="0C0C0C"/>
    <a:srgbClr val="210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96C4D8-10BB-4F74-9855-549D9F6E9363}" v="3" dt="2022-10-12T12:11:14.2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3689" autoAdjust="0"/>
  </p:normalViewPr>
  <p:slideViewPr>
    <p:cSldViewPr snapToGrid="0" snapToObjects="1">
      <p:cViewPr varScale="1">
        <p:scale>
          <a:sx n="54" d="100"/>
          <a:sy n="54" d="100"/>
        </p:scale>
        <p:origin x="91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0F6F06-5850-BA48-850E-FCFA4C54607A}" type="datetimeFigureOut">
              <a:rPr lang="en-US" smtClean="0"/>
              <a:t>10/12/2022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7C9902-0054-9242-AD24-B46328C07A67}" type="slidenum">
              <a:rPr lang="en-US" smtClean="0"/>
              <a:t>‹#›</a:t>
            </a:fld>
            <a:endParaRPr lang="en-US"/>
          </a:p>
        </p:txBody>
      </p:sp>
    </p:spTree>
    <p:extLst>
      <p:ext uri="{BB962C8B-B14F-4D97-AF65-F5344CB8AC3E}">
        <p14:creationId xmlns:p14="http://schemas.microsoft.com/office/powerpoint/2010/main" val="2889804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7147A-08AE-544F-8CBA-320E4A0D5078}" type="datetimeFigureOut">
              <a:rPr lang="en-US" smtClean="0"/>
              <a:t>10/12/2022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DB596-D218-9D43-A4EC-2B51BE929992}" type="slidenum">
              <a:rPr lang="en-US" smtClean="0"/>
              <a:t>‹#›</a:t>
            </a:fld>
            <a:endParaRPr lang="en-US"/>
          </a:p>
        </p:txBody>
      </p:sp>
    </p:spTree>
    <p:extLst>
      <p:ext uri="{BB962C8B-B14F-4D97-AF65-F5344CB8AC3E}">
        <p14:creationId xmlns:p14="http://schemas.microsoft.com/office/powerpoint/2010/main" val="2421475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r>
              <a:rPr lang="en-US" dirty="0"/>
              <a:t>Visit our website for the lesson plan to accompany this PowerPoint or for the non-</a:t>
            </a:r>
            <a:r>
              <a:rPr lang="en-US" dirty="0" err="1"/>
              <a:t>Widgit</a:t>
            </a:r>
            <a:r>
              <a:rPr lang="en-US" dirty="0"/>
              <a:t> symbol supported version of this PowerPoint (Version 1).</a:t>
            </a:r>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Times New Roman" panose="02020603050405020304" pitchFamily="18" charset="0"/>
              </a:rPr>
              <a:t>Click ‘back’ to return to the picture menu.</a:t>
            </a:r>
          </a:p>
        </p:txBody>
      </p:sp>
      <p:sp>
        <p:nvSpPr>
          <p:cNvPr id="4" name="Slide Number Placeholder 3"/>
          <p:cNvSpPr>
            <a:spLocks noGrp="1"/>
          </p:cNvSpPr>
          <p:nvPr>
            <p:ph type="sldNum" sz="quarter" idx="10"/>
          </p:nvPr>
        </p:nvSpPr>
        <p:spPr/>
        <p:txBody>
          <a:bodyPr/>
          <a:lstStyle/>
          <a:p>
            <a:fld id="{D1ADB596-D218-9D43-A4EC-2B51BE929992}" type="slidenum">
              <a:rPr lang="en-US" smtClean="0"/>
              <a:t>10</a:t>
            </a:fld>
            <a:endParaRPr lang="en-US"/>
          </a:p>
        </p:txBody>
      </p:sp>
    </p:spTree>
    <p:extLst>
      <p:ext uri="{BB962C8B-B14F-4D97-AF65-F5344CB8AC3E}">
        <p14:creationId xmlns:p14="http://schemas.microsoft.com/office/powerpoint/2010/main" val="2394650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Times New Roman" panose="02020603050405020304" pitchFamily="18" charset="0"/>
              </a:rPr>
              <a:t>Explain to students that they’re going to be learning about a woman named Catherine </a:t>
            </a:r>
            <a:r>
              <a:rPr lang="en-GB" sz="1800" dirty="0" err="1">
                <a:effectLst/>
                <a:latin typeface="Arial" panose="020B0604020202020204" pitchFamily="34" charset="0"/>
                <a:ea typeface="Times New Roman" panose="02020603050405020304" pitchFamily="18" charset="0"/>
              </a:rPr>
              <a:t>Duleep</a:t>
            </a:r>
            <a:r>
              <a:rPr lang="en-GB" sz="1800" dirty="0">
                <a:effectLst/>
                <a:latin typeface="Arial" panose="020B0604020202020204" pitchFamily="34" charset="0"/>
                <a:ea typeface="Times New Roman" panose="02020603050405020304" pitchFamily="18" charset="0"/>
              </a:rPr>
              <a:t> Singh that lived a long time ago.</a:t>
            </a:r>
          </a:p>
          <a:p>
            <a:pPr marL="540385" algn="just">
              <a:lnSpc>
                <a:spcPts val="1500"/>
              </a:lnSpc>
            </a:pPr>
            <a:r>
              <a:rPr lang="en-GB" sz="1800" dirty="0">
                <a:effectLst/>
                <a:latin typeface="Arial" panose="020B0604020202020204" pitchFamily="34" charset="0"/>
                <a:ea typeface="Times New Roman" panose="02020603050405020304" pitchFamily="18" charset="0"/>
              </a:rPr>
              <a:t> </a:t>
            </a:r>
          </a:p>
          <a:p>
            <a:pPr marL="540385" algn="just">
              <a:lnSpc>
                <a:spcPts val="1500"/>
              </a:lnSpc>
            </a:pPr>
            <a:r>
              <a:rPr lang="en-GB" sz="1800" dirty="0">
                <a:effectLst/>
                <a:latin typeface="Arial" panose="020B0604020202020204" pitchFamily="34" charset="0"/>
                <a:ea typeface="Times New Roman" panose="02020603050405020304" pitchFamily="18" charset="0"/>
              </a:rPr>
              <a:t>Put all of the artefacts into different coloured bags or boxes. Give each student the chance to open one of the bags or boxes and explore the artefact. They should then show it to the rest of the group. For each artefact, click on the corresponding photo on the PowerPoint. Talk about the event from Catherine’s life related to the artefact before returning to the main page of the PowerPoint.</a:t>
            </a:r>
          </a:p>
        </p:txBody>
      </p:sp>
      <p:sp>
        <p:nvSpPr>
          <p:cNvPr id="4" name="Slide Number Placeholder 3"/>
          <p:cNvSpPr>
            <a:spLocks noGrp="1"/>
          </p:cNvSpPr>
          <p:nvPr>
            <p:ph type="sldNum" sz="quarter" idx="10"/>
          </p:nvPr>
        </p:nvSpPr>
        <p:spPr/>
        <p:txBody>
          <a:bodyPr/>
          <a:lstStyle/>
          <a:p>
            <a:fld id="{D1ADB596-D218-9D43-A4EC-2B51BE929992}" type="slidenum">
              <a:rPr lang="en-US" smtClean="0"/>
              <a:t>2</a:t>
            </a:fld>
            <a:endParaRPr lang="en-US"/>
          </a:p>
        </p:txBody>
      </p:sp>
    </p:spTree>
    <p:extLst>
      <p:ext uri="{BB962C8B-B14F-4D97-AF65-F5344CB8AC3E}">
        <p14:creationId xmlns:p14="http://schemas.microsoft.com/office/powerpoint/2010/main" val="2253260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Times New Roman" panose="02020603050405020304" pitchFamily="18" charset="0"/>
              </a:rPr>
              <a:t>Explain to students that they’re going to be learning about a woman named Catherine </a:t>
            </a:r>
            <a:r>
              <a:rPr lang="en-GB" sz="1800" dirty="0" err="1">
                <a:effectLst/>
                <a:latin typeface="Arial" panose="020B0604020202020204" pitchFamily="34" charset="0"/>
                <a:ea typeface="Times New Roman" panose="02020603050405020304" pitchFamily="18" charset="0"/>
              </a:rPr>
              <a:t>Duleep</a:t>
            </a:r>
            <a:r>
              <a:rPr lang="en-GB" sz="1800" dirty="0">
                <a:effectLst/>
                <a:latin typeface="Arial" panose="020B0604020202020204" pitchFamily="34" charset="0"/>
                <a:ea typeface="Times New Roman" panose="02020603050405020304" pitchFamily="18" charset="0"/>
              </a:rPr>
              <a:t> Singh that lived a long time ago.</a:t>
            </a:r>
          </a:p>
          <a:p>
            <a:pPr marL="540385" algn="just">
              <a:lnSpc>
                <a:spcPts val="1500"/>
              </a:lnSpc>
            </a:pPr>
            <a:r>
              <a:rPr lang="en-GB" sz="1800" dirty="0">
                <a:effectLst/>
                <a:latin typeface="Arial" panose="020B0604020202020204" pitchFamily="34" charset="0"/>
                <a:ea typeface="Times New Roman" panose="02020603050405020304" pitchFamily="18" charset="0"/>
              </a:rPr>
              <a:t> </a:t>
            </a:r>
          </a:p>
          <a:p>
            <a:pPr marL="540385" algn="just">
              <a:lnSpc>
                <a:spcPts val="1500"/>
              </a:lnSpc>
            </a:pPr>
            <a:r>
              <a:rPr lang="en-GB" sz="1800" dirty="0">
                <a:effectLst/>
                <a:latin typeface="Arial" panose="020B0604020202020204" pitchFamily="34" charset="0"/>
                <a:ea typeface="Times New Roman" panose="02020603050405020304" pitchFamily="18" charset="0"/>
              </a:rPr>
              <a:t>Put all of the artefacts into different coloured bags or boxes. Give each student the chance to open one of the bags or boxes and explore the artefact. They should then show it to the rest of the group. For each artefact, click on the corresponding photo on the PowerPoint. Talk about the event from Catherine’s life related to the artefact before returning to the main page of the PowerPoint.</a:t>
            </a:r>
          </a:p>
        </p:txBody>
      </p:sp>
      <p:sp>
        <p:nvSpPr>
          <p:cNvPr id="4" name="Slide Number Placeholder 3"/>
          <p:cNvSpPr>
            <a:spLocks noGrp="1"/>
          </p:cNvSpPr>
          <p:nvPr>
            <p:ph type="sldNum" sz="quarter" idx="10"/>
          </p:nvPr>
        </p:nvSpPr>
        <p:spPr/>
        <p:txBody>
          <a:bodyPr/>
          <a:lstStyle/>
          <a:p>
            <a:fld id="{D1ADB596-D218-9D43-A4EC-2B51BE929992}" type="slidenum">
              <a:rPr lang="en-US" smtClean="0"/>
              <a:t>3</a:t>
            </a:fld>
            <a:endParaRPr lang="en-US"/>
          </a:p>
        </p:txBody>
      </p:sp>
    </p:spTree>
    <p:extLst>
      <p:ext uri="{BB962C8B-B14F-4D97-AF65-F5344CB8AC3E}">
        <p14:creationId xmlns:p14="http://schemas.microsoft.com/office/powerpoint/2010/main" val="2347105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Times New Roman" panose="02020603050405020304" pitchFamily="18" charset="0"/>
              </a:rPr>
              <a:t>Click ‘back’ to return to the picture menu.</a:t>
            </a:r>
          </a:p>
        </p:txBody>
      </p:sp>
      <p:sp>
        <p:nvSpPr>
          <p:cNvPr id="4" name="Slide Number Placeholder 3"/>
          <p:cNvSpPr>
            <a:spLocks noGrp="1"/>
          </p:cNvSpPr>
          <p:nvPr>
            <p:ph type="sldNum" sz="quarter" idx="10"/>
          </p:nvPr>
        </p:nvSpPr>
        <p:spPr/>
        <p:txBody>
          <a:bodyPr/>
          <a:lstStyle/>
          <a:p>
            <a:fld id="{D1ADB596-D218-9D43-A4EC-2B51BE929992}" type="slidenum">
              <a:rPr lang="en-US" smtClean="0"/>
              <a:t>4</a:t>
            </a:fld>
            <a:endParaRPr lang="en-US"/>
          </a:p>
        </p:txBody>
      </p:sp>
    </p:spTree>
    <p:extLst>
      <p:ext uri="{BB962C8B-B14F-4D97-AF65-F5344CB8AC3E}">
        <p14:creationId xmlns:p14="http://schemas.microsoft.com/office/powerpoint/2010/main" val="1023634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Times New Roman" panose="02020603050405020304" pitchFamily="18" charset="0"/>
              </a:rPr>
              <a:t>Click ‘back’ to return to the picture menu.</a:t>
            </a:r>
          </a:p>
        </p:txBody>
      </p:sp>
      <p:sp>
        <p:nvSpPr>
          <p:cNvPr id="4" name="Slide Number Placeholder 3"/>
          <p:cNvSpPr>
            <a:spLocks noGrp="1"/>
          </p:cNvSpPr>
          <p:nvPr>
            <p:ph type="sldNum" sz="quarter" idx="10"/>
          </p:nvPr>
        </p:nvSpPr>
        <p:spPr/>
        <p:txBody>
          <a:bodyPr/>
          <a:lstStyle/>
          <a:p>
            <a:fld id="{D1ADB596-D218-9D43-A4EC-2B51BE929992}" type="slidenum">
              <a:rPr lang="en-US" smtClean="0"/>
              <a:t>5</a:t>
            </a:fld>
            <a:endParaRPr lang="en-US"/>
          </a:p>
        </p:txBody>
      </p:sp>
    </p:spTree>
    <p:extLst>
      <p:ext uri="{BB962C8B-B14F-4D97-AF65-F5344CB8AC3E}">
        <p14:creationId xmlns:p14="http://schemas.microsoft.com/office/powerpoint/2010/main" val="2341958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Times New Roman" panose="02020603050405020304" pitchFamily="18" charset="0"/>
              </a:rPr>
              <a:t>Click ‘back’ to return to the picture menu.</a:t>
            </a:r>
          </a:p>
        </p:txBody>
      </p:sp>
      <p:sp>
        <p:nvSpPr>
          <p:cNvPr id="4" name="Slide Number Placeholder 3"/>
          <p:cNvSpPr>
            <a:spLocks noGrp="1"/>
          </p:cNvSpPr>
          <p:nvPr>
            <p:ph type="sldNum" sz="quarter" idx="10"/>
          </p:nvPr>
        </p:nvSpPr>
        <p:spPr/>
        <p:txBody>
          <a:bodyPr/>
          <a:lstStyle/>
          <a:p>
            <a:fld id="{D1ADB596-D218-9D43-A4EC-2B51BE929992}" type="slidenum">
              <a:rPr lang="en-US" smtClean="0"/>
              <a:t>6</a:t>
            </a:fld>
            <a:endParaRPr lang="en-US"/>
          </a:p>
        </p:txBody>
      </p:sp>
    </p:spTree>
    <p:extLst>
      <p:ext uri="{BB962C8B-B14F-4D97-AF65-F5344CB8AC3E}">
        <p14:creationId xmlns:p14="http://schemas.microsoft.com/office/powerpoint/2010/main" val="1720925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Times New Roman" panose="02020603050405020304" pitchFamily="18" charset="0"/>
              </a:rPr>
              <a:t>Click ‘back’ to return to the picture menu.</a:t>
            </a:r>
          </a:p>
        </p:txBody>
      </p:sp>
      <p:sp>
        <p:nvSpPr>
          <p:cNvPr id="4" name="Slide Number Placeholder 3"/>
          <p:cNvSpPr>
            <a:spLocks noGrp="1"/>
          </p:cNvSpPr>
          <p:nvPr>
            <p:ph type="sldNum" sz="quarter" idx="10"/>
          </p:nvPr>
        </p:nvSpPr>
        <p:spPr/>
        <p:txBody>
          <a:bodyPr/>
          <a:lstStyle/>
          <a:p>
            <a:fld id="{D1ADB596-D218-9D43-A4EC-2B51BE929992}" type="slidenum">
              <a:rPr lang="en-US" smtClean="0"/>
              <a:t>7</a:t>
            </a:fld>
            <a:endParaRPr lang="en-US"/>
          </a:p>
        </p:txBody>
      </p:sp>
    </p:spTree>
    <p:extLst>
      <p:ext uri="{BB962C8B-B14F-4D97-AF65-F5344CB8AC3E}">
        <p14:creationId xmlns:p14="http://schemas.microsoft.com/office/powerpoint/2010/main" val="3441493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Times New Roman" panose="02020603050405020304" pitchFamily="18" charset="0"/>
              </a:rPr>
              <a:t>Click ‘back’ to return to the picture menu.</a:t>
            </a:r>
          </a:p>
        </p:txBody>
      </p:sp>
      <p:sp>
        <p:nvSpPr>
          <p:cNvPr id="4" name="Slide Number Placeholder 3"/>
          <p:cNvSpPr>
            <a:spLocks noGrp="1"/>
          </p:cNvSpPr>
          <p:nvPr>
            <p:ph type="sldNum" sz="quarter" idx="10"/>
          </p:nvPr>
        </p:nvSpPr>
        <p:spPr/>
        <p:txBody>
          <a:bodyPr/>
          <a:lstStyle/>
          <a:p>
            <a:fld id="{D1ADB596-D218-9D43-A4EC-2B51BE929992}" type="slidenum">
              <a:rPr lang="en-US" smtClean="0"/>
              <a:t>8</a:t>
            </a:fld>
            <a:endParaRPr lang="en-US"/>
          </a:p>
        </p:txBody>
      </p:sp>
    </p:spTree>
    <p:extLst>
      <p:ext uri="{BB962C8B-B14F-4D97-AF65-F5344CB8AC3E}">
        <p14:creationId xmlns:p14="http://schemas.microsoft.com/office/powerpoint/2010/main" val="3901016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Times New Roman" panose="02020603050405020304" pitchFamily="18" charset="0"/>
              </a:rPr>
              <a:t>Click ‘back’ to return to the picture menu.</a:t>
            </a:r>
          </a:p>
        </p:txBody>
      </p:sp>
      <p:sp>
        <p:nvSpPr>
          <p:cNvPr id="4" name="Slide Number Placeholder 3"/>
          <p:cNvSpPr>
            <a:spLocks noGrp="1"/>
          </p:cNvSpPr>
          <p:nvPr>
            <p:ph type="sldNum" sz="quarter" idx="10"/>
          </p:nvPr>
        </p:nvSpPr>
        <p:spPr/>
        <p:txBody>
          <a:bodyPr/>
          <a:lstStyle/>
          <a:p>
            <a:fld id="{D1ADB596-D218-9D43-A4EC-2B51BE929992}" type="slidenum">
              <a:rPr lang="en-US" smtClean="0"/>
              <a:t>9</a:t>
            </a:fld>
            <a:endParaRPr lang="en-US"/>
          </a:p>
        </p:txBody>
      </p:sp>
    </p:spTree>
    <p:extLst>
      <p:ext uri="{BB962C8B-B14F-4D97-AF65-F5344CB8AC3E}">
        <p14:creationId xmlns:p14="http://schemas.microsoft.com/office/powerpoint/2010/main" val="3525934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DF3A28-B259-DC42-8C10-1F43EA05D7FC}" type="datetime1">
              <a:rPr lang="en-GB" smtClean="0"/>
              <a:t>12/10/2022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34578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729C6-720C-CD4A-80B4-454A0ED44C0B}" type="datetime1">
              <a:rPr lang="en-GB" smtClean="0"/>
              <a:t>12/10/2022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8132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1F29-62E0-D24B-95F3-AC826BB0C4B7}" type="datetime1">
              <a:rPr lang="en-GB" smtClean="0"/>
              <a:t>12/10/2022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5585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4B3A-F2EA-B846-BCE5-6613D2067B0F}" type="datetime1">
              <a:rPr lang="en-GB" smtClean="0"/>
              <a:t>12/10/2022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1779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5AF7-02B2-284E-982F-99996CD86E97}" type="datetime1">
              <a:rPr lang="en-GB" smtClean="0"/>
              <a:t>12/10/2022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8106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8DF7B-F1BE-F642-9184-3ABB55409E15}" type="datetime1">
              <a:rPr lang="en-GB" smtClean="0"/>
              <a:t>12/10/2022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5500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F669F-901A-0545-8E2D-3061FF532DF1}" type="datetime1">
              <a:rPr lang="en-GB" smtClean="0"/>
              <a:t>12/10/2022</a:t>
            </a:fld>
            <a:endParaRPr lang="en-US"/>
          </a:p>
        </p:txBody>
      </p:sp>
      <p:sp>
        <p:nvSpPr>
          <p:cNvPr id="8" name="Footer Placeholder 7"/>
          <p:cNvSpPr>
            <a:spLocks noGrp="1"/>
          </p:cNvSpPr>
          <p:nvPr>
            <p:ph type="ftr" sz="quarter" idx="11"/>
          </p:nvPr>
        </p:nvSpPr>
        <p:spPr/>
        <p:txBody>
          <a:bodyPr/>
          <a:lstStyle/>
          <a:p>
            <a:r>
              <a:rPr lang="en-US"/>
              <a:t>Presentation name here</a:t>
            </a:r>
          </a:p>
        </p:txBody>
      </p:sp>
      <p:sp>
        <p:nvSpPr>
          <p:cNvPr id="9" name="Slide Number Placeholder 8"/>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0093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D41A3-5C84-AE48-80D5-CECD255030C9}" type="datetime1">
              <a:rPr lang="en-GB" smtClean="0"/>
              <a:t>12/10/2022</a:t>
            </a:fld>
            <a:endParaRPr lang="en-US"/>
          </a:p>
        </p:txBody>
      </p:sp>
      <p:sp>
        <p:nvSpPr>
          <p:cNvPr id="4" name="Footer Placeholder 3"/>
          <p:cNvSpPr>
            <a:spLocks noGrp="1"/>
          </p:cNvSpPr>
          <p:nvPr>
            <p:ph type="ftr" sz="quarter" idx="11"/>
          </p:nvPr>
        </p:nvSpPr>
        <p:spPr/>
        <p:txBody>
          <a:bodyPr/>
          <a:lstStyle/>
          <a:p>
            <a:r>
              <a:rPr lang="en-US"/>
              <a:t>Presentation name here</a:t>
            </a:r>
          </a:p>
        </p:txBody>
      </p:sp>
      <p:sp>
        <p:nvSpPr>
          <p:cNvPr id="5" name="Slide Number Placeholder 4"/>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357161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5686-31EB-BA46-AF93-7633D4C61FF4}" type="datetime1">
              <a:rPr lang="en-GB" smtClean="0"/>
              <a:t>12/10/2022</a:t>
            </a:fld>
            <a:endParaRPr lang="en-US"/>
          </a:p>
        </p:txBody>
      </p:sp>
      <p:sp>
        <p:nvSpPr>
          <p:cNvPr id="3" name="Footer Placeholder 2"/>
          <p:cNvSpPr>
            <a:spLocks noGrp="1"/>
          </p:cNvSpPr>
          <p:nvPr>
            <p:ph type="ftr" sz="quarter" idx="11"/>
          </p:nvPr>
        </p:nvSpPr>
        <p:spPr/>
        <p:txBody>
          <a:bodyPr/>
          <a:lstStyle/>
          <a:p>
            <a:r>
              <a:rPr lang="en-US"/>
              <a:t>Presentation name here</a:t>
            </a:r>
          </a:p>
        </p:txBody>
      </p:sp>
      <p:sp>
        <p:nvSpPr>
          <p:cNvPr id="4" name="Slide Number Placeholder 3"/>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9462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58FB5-4CE1-7A43-B078-AB770DC5DE95}" type="datetime1">
              <a:rPr lang="en-GB" smtClean="0"/>
              <a:t>12/10/2022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2568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2335-70CD-774C-B910-55CAAA9A0365}" type="datetime1">
              <a:rPr lang="en-GB" smtClean="0"/>
              <a:t>12/10/2022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4615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5A77A-91C6-0946-A8E3-AA51554AE327}" type="datetime1">
              <a:rPr lang="en-GB" smtClean="0"/>
              <a:t>12/10/2022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name here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CF922-CD15-2B46-8BE2-C98E4FA1F969}" type="slidenum">
              <a:rPr lang="en-US" smtClean="0"/>
              <a:t>‹#›</a:t>
            </a:fld>
            <a:endParaRPr lang="en-US"/>
          </a:p>
        </p:txBody>
      </p:sp>
    </p:spTree>
    <p:extLst>
      <p:ext uri="{BB962C8B-B14F-4D97-AF65-F5344CB8AC3E}">
        <p14:creationId xmlns:p14="http://schemas.microsoft.com/office/powerpoint/2010/main" val="3252749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29.jfi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slide" Target="slide10.xml"/><Relationship Id="rId3" Type="http://schemas.openxmlformats.org/officeDocument/2006/relationships/slide" Target="slide5.xml"/><Relationship Id="rId7" Type="http://schemas.openxmlformats.org/officeDocument/2006/relationships/slide" Target="slide7.xml"/><Relationship Id="rId12" Type="http://schemas.openxmlformats.org/officeDocument/2006/relationships/image" Target="../media/image6.jpeg"/><Relationship Id="rId17" Type="http://schemas.openxmlformats.org/officeDocument/2006/relationships/image" Target="../media/image9.png"/><Relationship Id="rId2" Type="http://schemas.openxmlformats.org/officeDocument/2006/relationships/notesSlide" Target="../notesSlides/notesSlide3.xml"/><Relationship Id="rId16"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slide" Target="slide9.xml"/><Relationship Id="rId5" Type="http://schemas.openxmlformats.org/officeDocument/2006/relationships/slide" Target="slide4.xml"/><Relationship Id="rId15" Type="http://schemas.openxmlformats.org/officeDocument/2006/relationships/slide" Target="slide6.xml"/><Relationship Id="rId10" Type="http://schemas.openxmlformats.org/officeDocument/2006/relationships/image" Target="../media/image5.jpeg"/><Relationship Id="rId4" Type="http://schemas.openxmlformats.org/officeDocument/2006/relationships/image" Target="../media/image2.jpeg"/><Relationship Id="rId9" Type="http://schemas.openxmlformats.org/officeDocument/2006/relationships/slide" Target="slide8.xml"/><Relationship Id="rId1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slide" Target="slide3.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175"/>
        </a:solidFill>
        <a:effectLst/>
      </p:bgPr>
    </p:bg>
    <p:spTree>
      <p:nvGrpSpPr>
        <p:cNvPr id="1" name=""/>
        <p:cNvGrpSpPr/>
        <p:nvPr/>
      </p:nvGrpSpPr>
      <p:grpSpPr>
        <a:xfrm>
          <a:off x="0" y="0"/>
          <a:ext cx="0" cy="0"/>
          <a:chOff x="0" y="0"/>
          <a:chExt cx="0" cy="0"/>
        </a:xfrm>
      </p:grpSpPr>
      <p:sp>
        <p:nvSpPr>
          <p:cNvPr id="123" name="Shape 123"/>
          <p:cNvSpPr/>
          <p:nvPr/>
        </p:nvSpPr>
        <p:spPr>
          <a:xfrm>
            <a:off x="288991" y="940459"/>
            <a:ext cx="8566019" cy="5055230"/>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r>
              <a:rPr lang="en-GB" sz="2700" b="1" dirty="0">
                <a:solidFill>
                  <a:schemeClr val="bg1"/>
                </a:solidFill>
                <a:latin typeface="Arial" panose="020B0604020202020204" pitchFamily="34" charset="0"/>
                <a:cs typeface="Arial" panose="020B0604020202020204" pitchFamily="34" charset="0"/>
              </a:rPr>
              <a:t>PowerPoint template to accompany the LGBT+ History Month 2021 lesson pack for:</a:t>
            </a:r>
          </a:p>
          <a:p>
            <a:endParaRPr lang="en-GB" sz="1500" dirty="0">
              <a:solidFill>
                <a:schemeClr val="bg1"/>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Learners with SEND/ALN/ASN</a:t>
            </a:r>
          </a:p>
          <a:p>
            <a:endParaRPr lang="en-US" sz="150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05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1500"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Who are Stonewall?</a:t>
            </a:r>
          </a:p>
          <a:p>
            <a:r>
              <a:rPr lang="en-GB" sz="105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Left 2">
            <a:hlinkClick r:id="rId3" action="ppaction://hlinksldjump"/>
            <a:extLst>
              <a:ext uri="{FF2B5EF4-FFF2-40B4-BE49-F238E27FC236}">
                <a16:creationId xmlns:a16="http://schemas.microsoft.com/office/drawing/2014/main" id="{B5E2C32B-1EC9-4F14-BA73-CBD59494A53D}"/>
              </a:ext>
            </a:extLst>
          </p:cNvPr>
          <p:cNvSpPr/>
          <p:nvPr/>
        </p:nvSpPr>
        <p:spPr>
          <a:xfrm>
            <a:off x="7003073" y="6046631"/>
            <a:ext cx="1100584" cy="751809"/>
          </a:xfrm>
          <a:prstGeom prst="leftArrow">
            <a:avLst/>
          </a:prstGeom>
          <a:solidFill>
            <a:srgbClr val="CD09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bg1"/>
                </a:solidFill>
              </a:rPr>
              <a:t>Back</a:t>
            </a:r>
          </a:p>
        </p:txBody>
      </p:sp>
      <p:pic>
        <p:nvPicPr>
          <p:cNvPr id="9" name="Picture 8" descr="A group of people wearing a yellow star on their coats.">
            <a:extLst>
              <a:ext uri="{FF2B5EF4-FFF2-40B4-BE49-F238E27FC236}">
                <a16:creationId xmlns:a16="http://schemas.microsoft.com/office/drawing/2014/main" id="{8D115F0A-DF33-4509-A46B-326B6A016B03}"/>
              </a:ext>
            </a:extLst>
          </p:cNvPr>
          <p:cNvPicPr>
            <a:picLocks noChangeAspect="1"/>
          </p:cNvPicPr>
          <p:nvPr/>
        </p:nvPicPr>
        <p:blipFill>
          <a:blip r:embed="rId4"/>
          <a:stretch>
            <a:fillRect/>
          </a:stretch>
        </p:blipFill>
        <p:spPr>
          <a:xfrm>
            <a:off x="451592" y="657305"/>
            <a:ext cx="2981332" cy="2156948"/>
          </a:xfrm>
          <a:prstGeom prst="rect">
            <a:avLst/>
          </a:prstGeom>
        </p:spPr>
      </p:pic>
      <p:pic>
        <p:nvPicPr>
          <p:cNvPr id="13" name="Picture 12" descr="A couple handing paperwork to a man behind a desk.">
            <a:extLst>
              <a:ext uri="{FF2B5EF4-FFF2-40B4-BE49-F238E27FC236}">
                <a16:creationId xmlns:a16="http://schemas.microsoft.com/office/drawing/2014/main" id="{A45E96AC-B3B6-41A0-9420-F148C9E91A9A}"/>
              </a:ext>
            </a:extLst>
          </p:cNvPr>
          <p:cNvPicPr>
            <a:picLocks noChangeAspect="1"/>
          </p:cNvPicPr>
          <p:nvPr/>
        </p:nvPicPr>
        <p:blipFill>
          <a:blip r:embed="rId5"/>
          <a:stretch>
            <a:fillRect/>
          </a:stretch>
        </p:blipFill>
        <p:spPr>
          <a:xfrm>
            <a:off x="457393" y="3132624"/>
            <a:ext cx="2981332" cy="2100182"/>
          </a:xfrm>
          <a:prstGeom prst="rect">
            <a:avLst/>
          </a:prstGeom>
        </p:spPr>
      </p:pic>
      <p:pic>
        <p:nvPicPr>
          <p:cNvPr id="5" name="Picture 4">
            <a:extLst>
              <a:ext uri="{FF2B5EF4-FFF2-40B4-BE49-F238E27FC236}">
                <a16:creationId xmlns:a16="http://schemas.microsoft.com/office/drawing/2014/main" id="{27B96B91-C6A7-4D1B-BFAD-B0260A91F091}"/>
              </a:ext>
            </a:extLst>
          </p:cNvPr>
          <p:cNvPicPr>
            <a:picLocks noChangeAspect="1"/>
          </p:cNvPicPr>
          <p:nvPr/>
        </p:nvPicPr>
        <p:blipFill rotWithShape="1">
          <a:blip r:embed="rId6"/>
          <a:srcRect r="62659"/>
          <a:stretch/>
        </p:blipFill>
        <p:spPr>
          <a:xfrm>
            <a:off x="3701271" y="411492"/>
            <a:ext cx="3095218" cy="1115313"/>
          </a:xfrm>
          <a:prstGeom prst="rect">
            <a:avLst/>
          </a:prstGeom>
        </p:spPr>
      </p:pic>
      <p:pic>
        <p:nvPicPr>
          <p:cNvPr id="15" name="Picture 14">
            <a:extLst>
              <a:ext uri="{FF2B5EF4-FFF2-40B4-BE49-F238E27FC236}">
                <a16:creationId xmlns:a16="http://schemas.microsoft.com/office/drawing/2014/main" id="{2E5D2A34-620F-4606-A81B-31A333D5C6C9}"/>
              </a:ext>
            </a:extLst>
          </p:cNvPr>
          <p:cNvPicPr>
            <a:picLocks noChangeAspect="1"/>
          </p:cNvPicPr>
          <p:nvPr/>
        </p:nvPicPr>
        <p:blipFill rotWithShape="1">
          <a:blip r:embed="rId6"/>
          <a:srcRect l="36437"/>
          <a:stretch/>
        </p:blipFill>
        <p:spPr>
          <a:xfrm>
            <a:off x="3701271" y="1670556"/>
            <a:ext cx="5268739" cy="1115313"/>
          </a:xfrm>
          <a:prstGeom prst="rect">
            <a:avLst/>
          </a:prstGeom>
        </p:spPr>
      </p:pic>
      <p:pic>
        <p:nvPicPr>
          <p:cNvPr id="8" name="Picture 7">
            <a:extLst>
              <a:ext uri="{FF2B5EF4-FFF2-40B4-BE49-F238E27FC236}">
                <a16:creationId xmlns:a16="http://schemas.microsoft.com/office/drawing/2014/main" id="{D29343BE-8FD2-4123-B6B0-30C7553B946F}"/>
              </a:ext>
            </a:extLst>
          </p:cNvPr>
          <p:cNvPicPr>
            <a:picLocks noChangeAspect="1"/>
          </p:cNvPicPr>
          <p:nvPr/>
        </p:nvPicPr>
        <p:blipFill rotWithShape="1">
          <a:blip r:embed="rId7"/>
          <a:srcRect r="38565"/>
          <a:stretch/>
        </p:blipFill>
        <p:spPr>
          <a:xfrm>
            <a:off x="3701271" y="3073740"/>
            <a:ext cx="4372858" cy="1201036"/>
          </a:xfrm>
          <a:prstGeom prst="rect">
            <a:avLst/>
          </a:prstGeom>
        </p:spPr>
      </p:pic>
      <p:pic>
        <p:nvPicPr>
          <p:cNvPr id="16" name="Picture 15">
            <a:extLst>
              <a:ext uri="{FF2B5EF4-FFF2-40B4-BE49-F238E27FC236}">
                <a16:creationId xmlns:a16="http://schemas.microsoft.com/office/drawing/2014/main" id="{88BD7D65-7164-4B45-977B-1FBFA56BC580}"/>
              </a:ext>
            </a:extLst>
          </p:cNvPr>
          <p:cNvPicPr>
            <a:picLocks noChangeAspect="1"/>
          </p:cNvPicPr>
          <p:nvPr/>
        </p:nvPicPr>
        <p:blipFill rotWithShape="1">
          <a:blip r:embed="rId7"/>
          <a:srcRect l="61931"/>
          <a:stretch/>
        </p:blipFill>
        <p:spPr>
          <a:xfrm>
            <a:off x="3656227" y="4274776"/>
            <a:ext cx="2709734" cy="1201036"/>
          </a:xfrm>
          <a:prstGeom prst="rect">
            <a:avLst/>
          </a:prstGeom>
        </p:spPr>
      </p:pic>
    </p:spTree>
    <p:extLst>
      <p:ext uri="{BB962C8B-B14F-4D97-AF65-F5344CB8AC3E}">
        <p14:creationId xmlns:p14="http://schemas.microsoft.com/office/powerpoint/2010/main" val="1754134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419BBD-5ABF-4051-A964-CD6FAB7AF1E0}"/>
              </a:ext>
            </a:extLst>
          </p:cNvPr>
          <p:cNvSpPr txBox="1"/>
          <p:nvPr/>
        </p:nvSpPr>
        <p:spPr>
          <a:xfrm>
            <a:off x="998808" y="4518177"/>
            <a:ext cx="7506479" cy="1015663"/>
          </a:xfrm>
          <a:prstGeom prst="rect">
            <a:avLst/>
          </a:prstGeom>
          <a:noFill/>
        </p:spPr>
        <p:txBody>
          <a:bodyPr wrap="none" rtlCol="0">
            <a:spAutoFit/>
          </a:bodyPr>
          <a:lstStyle/>
          <a:p>
            <a:r>
              <a:rPr lang="en-GB" sz="6000" dirty="0"/>
              <a:t>Catherine </a:t>
            </a:r>
            <a:r>
              <a:rPr lang="en-GB" sz="6000" dirty="0" err="1"/>
              <a:t>Duleep</a:t>
            </a:r>
            <a:r>
              <a:rPr lang="en-GB" sz="6000" dirty="0"/>
              <a:t> Singh</a:t>
            </a:r>
            <a:endParaRPr lang="en-GB" sz="1050" dirty="0"/>
          </a:p>
        </p:txBody>
      </p:sp>
      <p:pic>
        <p:nvPicPr>
          <p:cNvPr id="5" name="Picture 4" descr="Catherine Duleep Singh wearing a dress and a veil in her hair.">
            <a:extLst>
              <a:ext uri="{FF2B5EF4-FFF2-40B4-BE49-F238E27FC236}">
                <a16:creationId xmlns:a16="http://schemas.microsoft.com/office/drawing/2014/main" id="{AC574DC8-4ABB-438D-BAC9-39C36D39F28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02622" y="961736"/>
            <a:ext cx="2403281" cy="3585074"/>
          </a:xfrm>
          <a:prstGeom prst="rect">
            <a:avLst/>
          </a:prstGeom>
        </p:spPr>
      </p:pic>
    </p:spTree>
    <p:extLst>
      <p:ext uri="{BB962C8B-B14F-4D97-AF65-F5344CB8AC3E}">
        <p14:creationId xmlns:p14="http://schemas.microsoft.com/office/powerpoint/2010/main" val="2391008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England Almost Lost Queen Victoria's Favorite Crown - Victoria and  Albert Museum's Sapphire and Diamond Coronet">
            <a:hlinkClick r:id="rId3" action="ppaction://hlinksldjump"/>
            <a:extLst>
              <a:ext uri="{FF2B5EF4-FFF2-40B4-BE49-F238E27FC236}">
                <a16:creationId xmlns:a16="http://schemas.microsoft.com/office/drawing/2014/main" id="{E6E85011-C9EB-4684-99B8-9FB738A6AF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8650" y="2079279"/>
            <a:ext cx="1592017" cy="10746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atherine as a small girl sitting on a fancy throne.&#10;&#10;Description automatically generated">
            <a:hlinkClick r:id="rId5" action="ppaction://hlinksldjump"/>
            <a:extLst>
              <a:ext uri="{FF2B5EF4-FFF2-40B4-BE49-F238E27FC236}">
                <a16:creationId xmlns:a16="http://schemas.microsoft.com/office/drawing/2014/main" id="{A35C9295-D4DA-45DC-9BE3-0DEB9605392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7190" y="2079279"/>
            <a:ext cx="1592017" cy="2559513"/>
          </a:xfrm>
          <a:prstGeom prst="rect">
            <a:avLst/>
          </a:prstGeom>
        </p:spPr>
      </p:pic>
      <p:pic>
        <p:nvPicPr>
          <p:cNvPr id="1030" name="Picture 6" descr="Votes for Women – Darlow Rosettes">
            <a:hlinkClick r:id="rId7" action="ppaction://hlinksldjump"/>
            <a:extLst>
              <a:ext uri="{FF2B5EF4-FFF2-40B4-BE49-F238E27FC236}">
                <a16:creationId xmlns:a16="http://schemas.microsoft.com/office/drawing/2014/main" id="{73197758-C852-4A1F-BFCC-B11CA7A98B9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2633729" y="3258483"/>
            <a:ext cx="1133985" cy="227535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orfolk Museums on Twitter: &quot;Princess Catherine was the daughter of  Maharajah Duleep Singh of Elveden Hall. She lived with her lifelong partner  Lina Schäfer for almost 40 years until Lina's death. Catherine's">
            <a:hlinkClick r:id="rId9" action="ppaction://hlinksldjump"/>
            <a:extLst>
              <a:ext uri="{FF2B5EF4-FFF2-40B4-BE49-F238E27FC236}">
                <a16:creationId xmlns:a16="http://schemas.microsoft.com/office/drawing/2014/main" id="{7045DF62-B7C9-41ED-AFB1-BA1B0981D5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76477" y="3752172"/>
            <a:ext cx="1617194" cy="215625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13 Interesting Facts About The German Flag | OhFact!">
            <a:hlinkClick r:id="rId11" action="ppaction://hlinksldjump"/>
            <a:extLst>
              <a:ext uri="{FF2B5EF4-FFF2-40B4-BE49-F238E27FC236}">
                <a16:creationId xmlns:a16="http://schemas.microsoft.com/office/drawing/2014/main" id="{7E735D76-BF5C-4DD7-9E81-11BD3D1A60A5}"/>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a:stretch/>
        </p:blipFill>
        <p:spPr bwMode="auto">
          <a:xfrm>
            <a:off x="4076477" y="2085233"/>
            <a:ext cx="1611453" cy="14465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Kippah and Tallit set">
            <a:hlinkClick r:id="rId13" action="ppaction://hlinksldjump"/>
            <a:extLst>
              <a:ext uri="{FF2B5EF4-FFF2-40B4-BE49-F238E27FC236}">
                <a16:creationId xmlns:a16="http://schemas.microsoft.com/office/drawing/2014/main" id="{2BB9020F-0BC2-4C01-B232-EAA6BC1281A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94376" y="2079279"/>
            <a:ext cx="1800941" cy="241737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posing Sky Blue Colored Nylon Net With Heavy Embroidered Work Saree |  Ethnicroop">
            <a:hlinkClick r:id="rId15" action="ppaction://hlinksldjump"/>
            <a:extLst>
              <a:ext uri="{FF2B5EF4-FFF2-40B4-BE49-F238E27FC236}">
                <a16:creationId xmlns:a16="http://schemas.microsoft.com/office/drawing/2014/main" id="{8AEB10A4-6488-4E87-A860-2D7E7A6C8AA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7190" y="4676449"/>
            <a:ext cx="1592017" cy="15920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711D00B-4116-4D3A-B6F4-BC9B629EF586}"/>
              </a:ext>
            </a:extLst>
          </p:cNvPr>
          <p:cNvPicPr>
            <a:picLocks noChangeAspect="1"/>
          </p:cNvPicPr>
          <p:nvPr/>
        </p:nvPicPr>
        <p:blipFill rotWithShape="1">
          <a:blip r:embed="rId17"/>
          <a:srcRect r="27392"/>
          <a:stretch/>
        </p:blipFill>
        <p:spPr>
          <a:xfrm>
            <a:off x="885974" y="392551"/>
            <a:ext cx="6634966" cy="1373875"/>
          </a:xfrm>
          <a:prstGeom prst="rect">
            <a:avLst/>
          </a:prstGeom>
        </p:spPr>
      </p:pic>
    </p:spTree>
    <p:extLst>
      <p:ext uri="{BB962C8B-B14F-4D97-AF65-F5344CB8AC3E}">
        <p14:creationId xmlns:p14="http://schemas.microsoft.com/office/powerpoint/2010/main" val="293734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lvedon Hall, which has lots of columns and a big dome.">
            <a:extLst>
              <a:ext uri="{FF2B5EF4-FFF2-40B4-BE49-F238E27FC236}">
                <a16:creationId xmlns:a16="http://schemas.microsoft.com/office/drawing/2014/main" id="{4F83DEF8-5846-434E-9DD4-22807A94B9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940" y="3588347"/>
            <a:ext cx="3006970" cy="2255228"/>
          </a:xfrm>
          <a:prstGeom prst="rect">
            <a:avLst/>
          </a:prstGeom>
        </p:spPr>
      </p:pic>
      <p:sp>
        <p:nvSpPr>
          <p:cNvPr id="3" name="Arrow: Left 2">
            <a:hlinkClick r:id="rId4" action="ppaction://hlinksldjump"/>
            <a:extLst>
              <a:ext uri="{FF2B5EF4-FFF2-40B4-BE49-F238E27FC236}">
                <a16:creationId xmlns:a16="http://schemas.microsoft.com/office/drawing/2014/main" id="{B5E2C32B-1EC9-4F14-BA73-CBD59494A53D}"/>
              </a:ext>
            </a:extLst>
          </p:cNvPr>
          <p:cNvSpPr/>
          <p:nvPr/>
        </p:nvSpPr>
        <p:spPr>
          <a:xfrm>
            <a:off x="7003073" y="6046631"/>
            <a:ext cx="1100584" cy="751809"/>
          </a:xfrm>
          <a:prstGeom prst="leftArrow">
            <a:avLst/>
          </a:prstGeom>
          <a:solidFill>
            <a:srgbClr val="CD09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bg1"/>
                </a:solidFill>
              </a:rPr>
              <a:t>Back</a:t>
            </a:r>
          </a:p>
        </p:txBody>
      </p:sp>
      <p:pic>
        <p:nvPicPr>
          <p:cNvPr id="11" name="Picture 10">
            <a:extLst>
              <a:ext uri="{FF2B5EF4-FFF2-40B4-BE49-F238E27FC236}">
                <a16:creationId xmlns:a16="http://schemas.microsoft.com/office/drawing/2014/main" id="{2AC1D0FD-9018-4540-9A89-D15FFD4CEFF2}"/>
              </a:ext>
            </a:extLst>
          </p:cNvPr>
          <p:cNvPicPr>
            <a:picLocks noChangeAspect="1"/>
          </p:cNvPicPr>
          <p:nvPr/>
        </p:nvPicPr>
        <p:blipFill rotWithShape="1">
          <a:blip r:embed="rId5"/>
          <a:srcRect r="44013"/>
          <a:stretch/>
        </p:blipFill>
        <p:spPr>
          <a:xfrm>
            <a:off x="2565552" y="445630"/>
            <a:ext cx="5023485" cy="1514475"/>
          </a:xfrm>
          <a:prstGeom prst="rect">
            <a:avLst/>
          </a:prstGeom>
        </p:spPr>
      </p:pic>
      <p:pic>
        <p:nvPicPr>
          <p:cNvPr id="13" name="Picture 12">
            <a:extLst>
              <a:ext uri="{FF2B5EF4-FFF2-40B4-BE49-F238E27FC236}">
                <a16:creationId xmlns:a16="http://schemas.microsoft.com/office/drawing/2014/main" id="{42ACB3C8-168A-48F8-9CB6-99A9FB054C7B}"/>
              </a:ext>
            </a:extLst>
          </p:cNvPr>
          <p:cNvPicPr>
            <a:picLocks noChangeAspect="1"/>
          </p:cNvPicPr>
          <p:nvPr/>
        </p:nvPicPr>
        <p:blipFill rotWithShape="1">
          <a:blip r:embed="rId5"/>
          <a:srcRect l="57006"/>
          <a:stretch/>
        </p:blipFill>
        <p:spPr>
          <a:xfrm>
            <a:off x="2644927" y="1823558"/>
            <a:ext cx="3857705" cy="1514475"/>
          </a:xfrm>
          <a:prstGeom prst="rect">
            <a:avLst/>
          </a:prstGeom>
        </p:spPr>
      </p:pic>
      <p:pic>
        <p:nvPicPr>
          <p:cNvPr id="15" name="Picture 14">
            <a:extLst>
              <a:ext uri="{FF2B5EF4-FFF2-40B4-BE49-F238E27FC236}">
                <a16:creationId xmlns:a16="http://schemas.microsoft.com/office/drawing/2014/main" id="{67658F66-CA05-41BE-AC08-C6E5EFA04CFB}"/>
              </a:ext>
            </a:extLst>
          </p:cNvPr>
          <p:cNvPicPr>
            <a:picLocks noChangeAspect="1"/>
          </p:cNvPicPr>
          <p:nvPr/>
        </p:nvPicPr>
        <p:blipFill rotWithShape="1">
          <a:blip r:embed="rId6"/>
          <a:srcRect r="28257"/>
          <a:stretch/>
        </p:blipFill>
        <p:spPr>
          <a:xfrm>
            <a:off x="3477695" y="3519968"/>
            <a:ext cx="4913300" cy="1323975"/>
          </a:xfrm>
          <a:prstGeom prst="rect">
            <a:avLst/>
          </a:prstGeom>
        </p:spPr>
      </p:pic>
      <p:pic>
        <p:nvPicPr>
          <p:cNvPr id="16" name="Picture 15">
            <a:extLst>
              <a:ext uri="{FF2B5EF4-FFF2-40B4-BE49-F238E27FC236}">
                <a16:creationId xmlns:a16="http://schemas.microsoft.com/office/drawing/2014/main" id="{CF34D16F-088E-424D-8071-3FB1AA2031F4}"/>
              </a:ext>
            </a:extLst>
          </p:cNvPr>
          <p:cNvPicPr>
            <a:picLocks noChangeAspect="1"/>
          </p:cNvPicPr>
          <p:nvPr/>
        </p:nvPicPr>
        <p:blipFill rotWithShape="1">
          <a:blip r:embed="rId6"/>
          <a:srcRect l="70931" r="2225"/>
          <a:stretch/>
        </p:blipFill>
        <p:spPr>
          <a:xfrm>
            <a:off x="3510846" y="4756847"/>
            <a:ext cx="1838394" cy="1323975"/>
          </a:xfrm>
          <a:prstGeom prst="rect">
            <a:avLst/>
          </a:prstGeom>
        </p:spPr>
      </p:pic>
      <p:pic>
        <p:nvPicPr>
          <p:cNvPr id="6" name="Picture 5" descr="Catherine as a small girl sitting on a fancy throne.&#10;&#10;Description automatically generated">
            <a:extLst>
              <a:ext uri="{FF2B5EF4-FFF2-40B4-BE49-F238E27FC236}">
                <a16:creationId xmlns:a16="http://schemas.microsoft.com/office/drawing/2014/main" id="{FA5867F1-E172-43A1-8E71-C505CCEC5A1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8972" y="500486"/>
            <a:ext cx="1706267" cy="2743195"/>
          </a:xfrm>
          <a:prstGeom prst="rect">
            <a:avLst/>
          </a:prstGeom>
        </p:spPr>
      </p:pic>
    </p:spTree>
    <p:extLst>
      <p:ext uri="{BB962C8B-B14F-4D97-AF65-F5344CB8AC3E}">
        <p14:creationId xmlns:p14="http://schemas.microsoft.com/office/powerpoint/2010/main" val="973363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Left 2">
            <a:hlinkClick r:id="rId3" action="ppaction://hlinksldjump"/>
            <a:extLst>
              <a:ext uri="{FF2B5EF4-FFF2-40B4-BE49-F238E27FC236}">
                <a16:creationId xmlns:a16="http://schemas.microsoft.com/office/drawing/2014/main" id="{B5E2C32B-1EC9-4F14-BA73-CBD59494A53D}"/>
              </a:ext>
            </a:extLst>
          </p:cNvPr>
          <p:cNvSpPr/>
          <p:nvPr/>
        </p:nvSpPr>
        <p:spPr>
          <a:xfrm>
            <a:off x="7003073" y="6046631"/>
            <a:ext cx="1100584" cy="751809"/>
          </a:xfrm>
          <a:prstGeom prst="leftArrow">
            <a:avLst/>
          </a:prstGeom>
          <a:solidFill>
            <a:srgbClr val="CD09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bg1"/>
                </a:solidFill>
              </a:rPr>
              <a:t>Back</a:t>
            </a:r>
          </a:p>
        </p:txBody>
      </p:sp>
      <p:pic>
        <p:nvPicPr>
          <p:cNvPr id="12" name="Picture 2">
            <a:extLst>
              <a:ext uri="{FF2B5EF4-FFF2-40B4-BE49-F238E27FC236}">
                <a16:creationId xmlns:a16="http://schemas.microsoft.com/office/drawing/2014/main" id="{8AA50DC4-4C48-48AA-A6AD-687BDB77AF3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33299" y="888028"/>
            <a:ext cx="1797150" cy="27472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Queen Victoria - Wikipedia">
            <a:extLst>
              <a:ext uri="{FF2B5EF4-FFF2-40B4-BE49-F238E27FC236}">
                <a16:creationId xmlns:a16="http://schemas.microsoft.com/office/drawing/2014/main" id="{1A761383-1B3E-43FF-BE93-08E61955B0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299" y="3673775"/>
            <a:ext cx="1797150" cy="25363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DA8423C-E820-4AEB-8A71-B49C65A5AB0F}"/>
              </a:ext>
            </a:extLst>
          </p:cNvPr>
          <p:cNvPicPr>
            <a:picLocks noChangeAspect="1"/>
          </p:cNvPicPr>
          <p:nvPr/>
        </p:nvPicPr>
        <p:blipFill rotWithShape="1">
          <a:blip r:embed="rId6"/>
          <a:srcRect r="50000"/>
          <a:stretch/>
        </p:blipFill>
        <p:spPr>
          <a:xfrm>
            <a:off x="3409067" y="937671"/>
            <a:ext cx="4286250" cy="1323975"/>
          </a:xfrm>
          <a:prstGeom prst="rect">
            <a:avLst/>
          </a:prstGeom>
        </p:spPr>
      </p:pic>
      <p:pic>
        <p:nvPicPr>
          <p:cNvPr id="13" name="Picture 12">
            <a:extLst>
              <a:ext uri="{FF2B5EF4-FFF2-40B4-BE49-F238E27FC236}">
                <a16:creationId xmlns:a16="http://schemas.microsoft.com/office/drawing/2014/main" id="{29DFE14B-0850-43E1-98A2-DDA672E037B2}"/>
              </a:ext>
            </a:extLst>
          </p:cNvPr>
          <p:cNvPicPr>
            <a:picLocks noChangeAspect="1"/>
          </p:cNvPicPr>
          <p:nvPr/>
        </p:nvPicPr>
        <p:blipFill rotWithShape="1">
          <a:blip r:embed="rId6"/>
          <a:srcRect l="50000"/>
          <a:stretch/>
        </p:blipFill>
        <p:spPr>
          <a:xfrm>
            <a:off x="3409067" y="2349800"/>
            <a:ext cx="4286250" cy="1323975"/>
          </a:xfrm>
          <a:prstGeom prst="rect">
            <a:avLst/>
          </a:prstGeom>
        </p:spPr>
      </p:pic>
      <p:pic>
        <p:nvPicPr>
          <p:cNvPr id="8" name="Picture 7">
            <a:extLst>
              <a:ext uri="{FF2B5EF4-FFF2-40B4-BE49-F238E27FC236}">
                <a16:creationId xmlns:a16="http://schemas.microsoft.com/office/drawing/2014/main" id="{46AAAFCB-87B9-4824-8989-27668AC59B56}"/>
              </a:ext>
            </a:extLst>
          </p:cNvPr>
          <p:cNvPicPr>
            <a:picLocks noChangeAspect="1"/>
          </p:cNvPicPr>
          <p:nvPr/>
        </p:nvPicPr>
        <p:blipFill>
          <a:blip r:embed="rId7"/>
          <a:stretch>
            <a:fillRect/>
          </a:stretch>
        </p:blipFill>
        <p:spPr>
          <a:xfrm>
            <a:off x="3409067" y="3960058"/>
            <a:ext cx="5581650" cy="1390650"/>
          </a:xfrm>
          <a:prstGeom prst="rect">
            <a:avLst/>
          </a:prstGeom>
        </p:spPr>
      </p:pic>
    </p:spTree>
    <p:extLst>
      <p:ext uri="{BB962C8B-B14F-4D97-AF65-F5344CB8AC3E}">
        <p14:creationId xmlns:p14="http://schemas.microsoft.com/office/powerpoint/2010/main" val="3862488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Left 2">
            <a:hlinkClick r:id="rId3" action="ppaction://hlinksldjump"/>
            <a:extLst>
              <a:ext uri="{FF2B5EF4-FFF2-40B4-BE49-F238E27FC236}">
                <a16:creationId xmlns:a16="http://schemas.microsoft.com/office/drawing/2014/main" id="{B5E2C32B-1EC9-4F14-BA73-CBD59494A53D}"/>
              </a:ext>
            </a:extLst>
          </p:cNvPr>
          <p:cNvSpPr/>
          <p:nvPr/>
        </p:nvSpPr>
        <p:spPr>
          <a:xfrm>
            <a:off x="7003073" y="6046631"/>
            <a:ext cx="1100584" cy="751809"/>
          </a:xfrm>
          <a:prstGeom prst="leftArrow">
            <a:avLst/>
          </a:prstGeom>
          <a:solidFill>
            <a:srgbClr val="CD09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bg1"/>
                </a:solidFill>
              </a:rPr>
              <a:t>Back</a:t>
            </a:r>
          </a:p>
        </p:txBody>
      </p:sp>
      <p:pic>
        <p:nvPicPr>
          <p:cNvPr id="5" name="Picture 4">
            <a:extLst>
              <a:ext uri="{FF2B5EF4-FFF2-40B4-BE49-F238E27FC236}">
                <a16:creationId xmlns:a16="http://schemas.microsoft.com/office/drawing/2014/main" id="{A1C57508-51A1-494C-9CF5-312CF6703BF7}"/>
              </a:ext>
            </a:extLst>
          </p:cNvPr>
          <p:cNvPicPr>
            <a:picLocks noChangeAspect="1"/>
          </p:cNvPicPr>
          <p:nvPr/>
        </p:nvPicPr>
        <p:blipFill>
          <a:blip r:embed="rId4"/>
          <a:stretch>
            <a:fillRect/>
          </a:stretch>
        </p:blipFill>
        <p:spPr>
          <a:xfrm>
            <a:off x="2662553" y="616084"/>
            <a:ext cx="5067482" cy="4574570"/>
          </a:xfrm>
          <a:prstGeom prst="rect">
            <a:avLst/>
          </a:prstGeom>
        </p:spPr>
      </p:pic>
      <p:pic>
        <p:nvPicPr>
          <p:cNvPr id="1026" name="Picture 2" descr="Golden Temple Of Amritsar - Punjab - India Editorial Image - Image of  sacred, gold: 52558680">
            <a:extLst>
              <a:ext uri="{FF2B5EF4-FFF2-40B4-BE49-F238E27FC236}">
                <a16:creationId xmlns:a16="http://schemas.microsoft.com/office/drawing/2014/main" id="{2883ADD7-81B4-49F6-9CCB-94BEBB65C4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198" y="706091"/>
            <a:ext cx="2371533" cy="35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112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3837DD6-E46D-4835-900C-D48456B4B2A1}"/>
              </a:ext>
            </a:extLst>
          </p:cNvPr>
          <p:cNvPicPr>
            <a:picLocks noChangeAspect="1"/>
          </p:cNvPicPr>
          <p:nvPr/>
        </p:nvPicPr>
        <p:blipFill>
          <a:blip r:embed="rId3"/>
          <a:stretch>
            <a:fillRect/>
          </a:stretch>
        </p:blipFill>
        <p:spPr>
          <a:xfrm>
            <a:off x="171449" y="4334417"/>
            <a:ext cx="8966243" cy="1288108"/>
          </a:xfrm>
          <a:prstGeom prst="rect">
            <a:avLst/>
          </a:prstGeom>
        </p:spPr>
      </p:pic>
      <p:pic>
        <p:nvPicPr>
          <p:cNvPr id="8" name="Picture 7">
            <a:extLst>
              <a:ext uri="{FF2B5EF4-FFF2-40B4-BE49-F238E27FC236}">
                <a16:creationId xmlns:a16="http://schemas.microsoft.com/office/drawing/2014/main" id="{3A9506C1-95F9-4AA7-9869-10D0755364AC}"/>
              </a:ext>
            </a:extLst>
          </p:cNvPr>
          <p:cNvPicPr>
            <a:picLocks noChangeAspect="1"/>
          </p:cNvPicPr>
          <p:nvPr/>
        </p:nvPicPr>
        <p:blipFill>
          <a:blip r:embed="rId4"/>
          <a:stretch>
            <a:fillRect/>
          </a:stretch>
        </p:blipFill>
        <p:spPr>
          <a:xfrm>
            <a:off x="3361516" y="2673504"/>
            <a:ext cx="4791075" cy="1485900"/>
          </a:xfrm>
          <a:prstGeom prst="rect">
            <a:avLst/>
          </a:prstGeom>
        </p:spPr>
      </p:pic>
      <p:sp>
        <p:nvSpPr>
          <p:cNvPr id="3" name="Arrow: Left 2">
            <a:hlinkClick r:id="rId5" action="ppaction://hlinksldjump"/>
            <a:extLst>
              <a:ext uri="{FF2B5EF4-FFF2-40B4-BE49-F238E27FC236}">
                <a16:creationId xmlns:a16="http://schemas.microsoft.com/office/drawing/2014/main" id="{B5E2C32B-1EC9-4F14-BA73-CBD59494A53D}"/>
              </a:ext>
            </a:extLst>
          </p:cNvPr>
          <p:cNvSpPr/>
          <p:nvPr/>
        </p:nvSpPr>
        <p:spPr>
          <a:xfrm>
            <a:off x="7003073" y="6046631"/>
            <a:ext cx="1100584" cy="751809"/>
          </a:xfrm>
          <a:prstGeom prst="leftArrow">
            <a:avLst/>
          </a:prstGeom>
          <a:solidFill>
            <a:srgbClr val="CD09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bg1"/>
                </a:solidFill>
              </a:rPr>
              <a:t>Back</a:t>
            </a:r>
          </a:p>
        </p:txBody>
      </p:sp>
      <p:pic>
        <p:nvPicPr>
          <p:cNvPr id="9" name="Picture 2" descr="Poster that says 'Votes for women wanted anywhere' with a picture of a woman waving a newspaper.">
            <a:extLst>
              <a:ext uri="{FF2B5EF4-FFF2-40B4-BE49-F238E27FC236}">
                <a16:creationId xmlns:a16="http://schemas.microsoft.com/office/drawing/2014/main" id="{680A291D-49CA-4516-BDF2-57E1D5CA0F55}"/>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78397" y="234560"/>
            <a:ext cx="2683119" cy="39758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548A8FB-AF07-4451-9ED6-35F2D0E44604}"/>
              </a:ext>
            </a:extLst>
          </p:cNvPr>
          <p:cNvPicPr>
            <a:picLocks noChangeAspect="1"/>
          </p:cNvPicPr>
          <p:nvPr/>
        </p:nvPicPr>
        <p:blipFill rotWithShape="1">
          <a:blip r:embed="rId7"/>
          <a:srcRect r="37554"/>
          <a:stretch/>
        </p:blipFill>
        <p:spPr>
          <a:xfrm>
            <a:off x="3406951" y="235464"/>
            <a:ext cx="3805861" cy="1197628"/>
          </a:xfrm>
          <a:prstGeom prst="rect">
            <a:avLst/>
          </a:prstGeom>
        </p:spPr>
      </p:pic>
      <p:pic>
        <p:nvPicPr>
          <p:cNvPr id="12" name="Picture 11">
            <a:extLst>
              <a:ext uri="{FF2B5EF4-FFF2-40B4-BE49-F238E27FC236}">
                <a16:creationId xmlns:a16="http://schemas.microsoft.com/office/drawing/2014/main" id="{D2E812AF-7CD7-4823-A83A-0620873317D9}"/>
              </a:ext>
            </a:extLst>
          </p:cNvPr>
          <p:cNvPicPr>
            <a:picLocks noChangeAspect="1"/>
          </p:cNvPicPr>
          <p:nvPr/>
        </p:nvPicPr>
        <p:blipFill rotWithShape="1">
          <a:blip r:embed="rId7"/>
          <a:srcRect l="63697"/>
          <a:stretch/>
        </p:blipFill>
        <p:spPr>
          <a:xfrm>
            <a:off x="3386948" y="1384951"/>
            <a:ext cx="2212507" cy="1197628"/>
          </a:xfrm>
          <a:prstGeom prst="rect">
            <a:avLst/>
          </a:prstGeom>
        </p:spPr>
      </p:pic>
    </p:spTree>
    <p:extLst>
      <p:ext uri="{BB962C8B-B14F-4D97-AF65-F5344CB8AC3E}">
        <p14:creationId xmlns:p14="http://schemas.microsoft.com/office/powerpoint/2010/main" val="1514191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Left 2">
            <a:hlinkClick r:id="rId3" action="ppaction://hlinksldjump"/>
            <a:extLst>
              <a:ext uri="{FF2B5EF4-FFF2-40B4-BE49-F238E27FC236}">
                <a16:creationId xmlns:a16="http://schemas.microsoft.com/office/drawing/2014/main" id="{B5E2C32B-1EC9-4F14-BA73-CBD59494A53D}"/>
              </a:ext>
            </a:extLst>
          </p:cNvPr>
          <p:cNvSpPr/>
          <p:nvPr/>
        </p:nvSpPr>
        <p:spPr>
          <a:xfrm>
            <a:off x="7003073" y="6046631"/>
            <a:ext cx="1100584" cy="751809"/>
          </a:xfrm>
          <a:prstGeom prst="leftArrow">
            <a:avLst/>
          </a:prstGeom>
          <a:solidFill>
            <a:srgbClr val="CD09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bg1"/>
                </a:solidFill>
              </a:rPr>
              <a:t>Back</a:t>
            </a:r>
          </a:p>
        </p:txBody>
      </p:sp>
      <p:pic>
        <p:nvPicPr>
          <p:cNvPr id="8" name="Picture 8" descr="Norfolk Museums on Twitter: &quot;Princess Catherine was the daughter of  Maharajah Duleep Singh of Elveden Hall. She lived with her lifelong partner  Lina Schäfer for almost 40 years until Lina's death. Catherine's">
            <a:extLst>
              <a:ext uri="{FF2B5EF4-FFF2-40B4-BE49-F238E27FC236}">
                <a16:creationId xmlns:a16="http://schemas.microsoft.com/office/drawing/2014/main" id="{A235D1B4-B25F-42A8-BC28-DF8983B2794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58284" y="421789"/>
            <a:ext cx="2682793" cy="23671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ED6C634-306F-48A5-8A04-A4728457206C}"/>
              </a:ext>
            </a:extLst>
          </p:cNvPr>
          <p:cNvPicPr>
            <a:picLocks noChangeAspect="1"/>
          </p:cNvPicPr>
          <p:nvPr/>
        </p:nvPicPr>
        <p:blipFill rotWithShape="1">
          <a:blip r:embed="rId5"/>
          <a:srcRect r="41414"/>
          <a:stretch/>
        </p:blipFill>
        <p:spPr>
          <a:xfrm>
            <a:off x="3455011" y="379633"/>
            <a:ext cx="3507401" cy="1157162"/>
          </a:xfrm>
          <a:prstGeom prst="rect">
            <a:avLst/>
          </a:prstGeom>
        </p:spPr>
      </p:pic>
      <p:pic>
        <p:nvPicPr>
          <p:cNvPr id="12" name="Picture 11">
            <a:extLst>
              <a:ext uri="{FF2B5EF4-FFF2-40B4-BE49-F238E27FC236}">
                <a16:creationId xmlns:a16="http://schemas.microsoft.com/office/drawing/2014/main" id="{4C94C527-F1FA-4975-BBAC-7F59BD52F8FC}"/>
              </a:ext>
            </a:extLst>
          </p:cNvPr>
          <p:cNvPicPr>
            <a:picLocks noChangeAspect="1"/>
          </p:cNvPicPr>
          <p:nvPr/>
        </p:nvPicPr>
        <p:blipFill rotWithShape="1">
          <a:blip r:embed="rId5"/>
          <a:srcRect l="58049"/>
          <a:stretch/>
        </p:blipFill>
        <p:spPr>
          <a:xfrm>
            <a:off x="3935071" y="1631759"/>
            <a:ext cx="2511449" cy="1157162"/>
          </a:xfrm>
          <a:prstGeom prst="rect">
            <a:avLst/>
          </a:prstGeom>
        </p:spPr>
      </p:pic>
      <p:pic>
        <p:nvPicPr>
          <p:cNvPr id="14" name="Picture 13">
            <a:extLst>
              <a:ext uri="{FF2B5EF4-FFF2-40B4-BE49-F238E27FC236}">
                <a16:creationId xmlns:a16="http://schemas.microsoft.com/office/drawing/2014/main" id="{AB8380E5-E5E6-46EA-801A-0D8C7D31D663}"/>
              </a:ext>
            </a:extLst>
          </p:cNvPr>
          <p:cNvPicPr>
            <a:picLocks noChangeAspect="1"/>
          </p:cNvPicPr>
          <p:nvPr/>
        </p:nvPicPr>
        <p:blipFill>
          <a:blip r:embed="rId6"/>
          <a:stretch>
            <a:fillRect/>
          </a:stretch>
        </p:blipFill>
        <p:spPr>
          <a:xfrm>
            <a:off x="264478" y="3122833"/>
            <a:ext cx="8589682" cy="1071711"/>
          </a:xfrm>
          <a:prstGeom prst="rect">
            <a:avLst/>
          </a:prstGeom>
        </p:spPr>
      </p:pic>
      <p:pic>
        <p:nvPicPr>
          <p:cNvPr id="16" name="Picture 15">
            <a:extLst>
              <a:ext uri="{FF2B5EF4-FFF2-40B4-BE49-F238E27FC236}">
                <a16:creationId xmlns:a16="http://schemas.microsoft.com/office/drawing/2014/main" id="{6B757CB0-5D3F-41BE-AC50-C89D1280FBA8}"/>
              </a:ext>
            </a:extLst>
          </p:cNvPr>
          <p:cNvPicPr>
            <a:picLocks noChangeAspect="1"/>
          </p:cNvPicPr>
          <p:nvPr/>
        </p:nvPicPr>
        <p:blipFill rotWithShape="1">
          <a:blip r:embed="rId7"/>
          <a:srcRect b="56163"/>
          <a:stretch/>
        </p:blipFill>
        <p:spPr>
          <a:xfrm>
            <a:off x="130482" y="4408227"/>
            <a:ext cx="8748114" cy="1157917"/>
          </a:xfrm>
          <a:prstGeom prst="rect">
            <a:avLst/>
          </a:prstGeom>
        </p:spPr>
      </p:pic>
      <p:pic>
        <p:nvPicPr>
          <p:cNvPr id="17" name="Picture 16">
            <a:extLst>
              <a:ext uri="{FF2B5EF4-FFF2-40B4-BE49-F238E27FC236}">
                <a16:creationId xmlns:a16="http://schemas.microsoft.com/office/drawing/2014/main" id="{45E62F5F-F15A-4532-AB87-701CBD4BB2F3}"/>
              </a:ext>
            </a:extLst>
          </p:cNvPr>
          <p:cNvPicPr>
            <a:picLocks noChangeAspect="1"/>
          </p:cNvPicPr>
          <p:nvPr/>
        </p:nvPicPr>
        <p:blipFill rotWithShape="1">
          <a:blip r:embed="rId7"/>
          <a:srcRect t="54039" r="89494" b="2764"/>
          <a:stretch/>
        </p:blipFill>
        <p:spPr>
          <a:xfrm>
            <a:off x="198756" y="5533841"/>
            <a:ext cx="919056" cy="1141028"/>
          </a:xfrm>
          <a:prstGeom prst="rect">
            <a:avLst/>
          </a:prstGeom>
        </p:spPr>
      </p:pic>
    </p:spTree>
    <p:extLst>
      <p:ext uri="{BB962C8B-B14F-4D97-AF65-F5344CB8AC3E}">
        <p14:creationId xmlns:p14="http://schemas.microsoft.com/office/powerpoint/2010/main" val="305350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ADF375-2506-4D5B-B32A-EC4EFBAEDD5E}"/>
              </a:ext>
            </a:extLst>
          </p:cNvPr>
          <p:cNvPicPr>
            <a:picLocks noChangeAspect="1"/>
          </p:cNvPicPr>
          <p:nvPr/>
        </p:nvPicPr>
        <p:blipFill rotWithShape="1">
          <a:blip r:embed="rId3"/>
          <a:srcRect r="26692" b="53307"/>
          <a:stretch/>
        </p:blipFill>
        <p:spPr>
          <a:xfrm>
            <a:off x="4206240" y="2160660"/>
            <a:ext cx="4650422" cy="1463225"/>
          </a:xfrm>
          <a:prstGeom prst="rect">
            <a:avLst/>
          </a:prstGeom>
        </p:spPr>
      </p:pic>
      <p:sp>
        <p:nvSpPr>
          <p:cNvPr id="3" name="Arrow: Left 2">
            <a:hlinkClick r:id="rId4" action="ppaction://hlinksldjump"/>
            <a:extLst>
              <a:ext uri="{FF2B5EF4-FFF2-40B4-BE49-F238E27FC236}">
                <a16:creationId xmlns:a16="http://schemas.microsoft.com/office/drawing/2014/main" id="{B5E2C32B-1EC9-4F14-BA73-CBD59494A53D}"/>
              </a:ext>
            </a:extLst>
          </p:cNvPr>
          <p:cNvSpPr/>
          <p:nvPr/>
        </p:nvSpPr>
        <p:spPr>
          <a:xfrm>
            <a:off x="7003073" y="6046631"/>
            <a:ext cx="1100584" cy="751809"/>
          </a:xfrm>
          <a:prstGeom prst="leftArrow">
            <a:avLst/>
          </a:prstGeom>
          <a:solidFill>
            <a:srgbClr val="CD09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bg1"/>
                </a:solidFill>
              </a:rPr>
              <a:t>Back</a:t>
            </a:r>
          </a:p>
        </p:txBody>
      </p:sp>
      <p:pic>
        <p:nvPicPr>
          <p:cNvPr id="4098" name="Picture 2">
            <a:extLst>
              <a:ext uri="{FF2B5EF4-FFF2-40B4-BE49-F238E27FC236}">
                <a16:creationId xmlns:a16="http://schemas.microsoft.com/office/drawing/2014/main" id="{206732A6-6AEB-4D90-96B1-7BF4BABA73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748" y="1801590"/>
            <a:ext cx="3481121" cy="22536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E940136-47C5-44B8-AF8F-41BB36197257}"/>
              </a:ext>
            </a:extLst>
          </p:cNvPr>
          <p:cNvPicPr>
            <a:picLocks noChangeAspect="1"/>
          </p:cNvPicPr>
          <p:nvPr/>
        </p:nvPicPr>
        <p:blipFill rotWithShape="1">
          <a:blip r:embed="rId3"/>
          <a:srcRect t="50219"/>
          <a:stretch/>
        </p:blipFill>
        <p:spPr>
          <a:xfrm>
            <a:off x="1034415" y="4055253"/>
            <a:ext cx="6343650" cy="1560010"/>
          </a:xfrm>
          <a:prstGeom prst="rect">
            <a:avLst/>
          </a:prstGeom>
        </p:spPr>
      </p:pic>
    </p:spTree>
    <p:extLst>
      <p:ext uri="{BB962C8B-B14F-4D97-AF65-F5344CB8AC3E}">
        <p14:creationId xmlns:p14="http://schemas.microsoft.com/office/powerpoint/2010/main" val="2510988189"/>
      </p:ext>
    </p:extLst>
  </p:cSld>
  <p:clrMapOvr>
    <a:masterClrMapping/>
  </p:clrMapOvr>
</p:sld>
</file>

<file path=ppt/theme/theme1.xml><?xml version="1.0" encoding="utf-8"?>
<a:theme xmlns:a="http://schemas.openxmlformats.org/drawingml/2006/main" name="Stonewall_P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Stonewall_PP_Template.potx</Template>
  <TotalTime>0</TotalTime>
  <Words>649</Words>
  <Application>Microsoft Office PowerPoint</Application>
  <PresentationFormat>On-screen Show (4:3)</PresentationFormat>
  <Paragraphs>45</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Stonewall_PP_Template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2021-01-05T16:07:22Z</dcterms:created>
  <dcterms:modified xsi:type="dcterms:W3CDTF">2022-10-12T12:11:30Z</dcterms:modified>
</cp:coreProperties>
</file>