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22"/>
  </p:notesMasterIdLst>
  <p:handoutMasterIdLst>
    <p:handoutMasterId r:id="rId23"/>
  </p:handoutMasterIdLst>
  <p:sldIdLst>
    <p:sldId id="256" r:id="rId2"/>
    <p:sldId id="281" r:id="rId3"/>
    <p:sldId id="284" r:id="rId4"/>
    <p:sldId id="283" r:id="rId5"/>
    <p:sldId id="282"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6A7C04-6F27-4E51-9A44-4CBE08470020}" v="4" dt="2022-09-27T10:55:53.9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3689" autoAdjust="0"/>
  </p:normalViewPr>
  <p:slideViewPr>
    <p:cSldViewPr snapToGrid="0" snapToObjects="1">
      <p:cViewPr varScale="1">
        <p:scale>
          <a:sx n="54" d="100"/>
          <a:sy n="54" d="100"/>
        </p:scale>
        <p:origin x="91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9/27/2022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10</a:t>
            </a:fld>
            <a:endParaRPr lang="en-US"/>
          </a:p>
        </p:txBody>
      </p:sp>
    </p:spTree>
    <p:extLst>
      <p:ext uri="{BB962C8B-B14F-4D97-AF65-F5344CB8AC3E}">
        <p14:creationId xmlns:p14="http://schemas.microsoft.com/office/powerpoint/2010/main" val="22573710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11</a:t>
            </a:fld>
            <a:endParaRPr lang="en-US"/>
          </a:p>
        </p:txBody>
      </p:sp>
    </p:spTree>
    <p:extLst>
      <p:ext uri="{BB962C8B-B14F-4D97-AF65-F5344CB8AC3E}">
        <p14:creationId xmlns:p14="http://schemas.microsoft.com/office/powerpoint/2010/main" val="15429823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12</a:t>
            </a:fld>
            <a:endParaRPr lang="en-US"/>
          </a:p>
        </p:txBody>
      </p:sp>
    </p:spTree>
    <p:extLst>
      <p:ext uri="{BB962C8B-B14F-4D97-AF65-F5344CB8AC3E}">
        <p14:creationId xmlns:p14="http://schemas.microsoft.com/office/powerpoint/2010/main" val="2022641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13</a:t>
            </a:fld>
            <a:endParaRPr lang="en-US"/>
          </a:p>
        </p:txBody>
      </p:sp>
    </p:spTree>
    <p:extLst>
      <p:ext uri="{BB962C8B-B14F-4D97-AF65-F5344CB8AC3E}">
        <p14:creationId xmlns:p14="http://schemas.microsoft.com/office/powerpoint/2010/main" val="3135122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14</a:t>
            </a:fld>
            <a:endParaRPr lang="en-US"/>
          </a:p>
        </p:txBody>
      </p:sp>
    </p:spTree>
    <p:extLst>
      <p:ext uri="{BB962C8B-B14F-4D97-AF65-F5344CB8AC3E}">
        <p14:creationId xmlns:p14="http://schemas.microsoft.com/office/powerpoint/2010/main" val="38616535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15</a:t>
            </a:fld>
            <a:endParaRPr lang="en-US"/>
          </a:p>
        </p:txBody>
      </p:sp>
    </p:spTree>
    <p:extLst>
      <p:ext uri="{BB962C8B-B14F-4D97-AF65-F5344CB8AC3E}">
        <p14:creationId xmlns:p14="http://schemas.microsoft.com/office/powerpoint/2010/main" val="22098545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16</a:t>
            </a:fld>
            <a:endParaRPr lang="en-US"/>
          </a:p>
        </p:txBody>
      </p:sp>
    </p:spTree>
    <p:extLst>
      <p:ext uri="{BB962C8B-B14F-4D97-AF65-F5344CB8AC3E}">
        <p14:creationId xmlns:p14="http://schemas.microsoft.com/office/powerpoint/2010/main" val="1958249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17</a:t>
            </a:fld>
            <a:endParaRPr lang="en-US"/>
          </a:p>
        </p:txBody>
      </p:sp>
    </p:spTree>
    <p:extLst>
      <p:ext uri="{BB962C8B-B14F-4D97-AF65-F5344CB8AC3E}">
        <p14:creationId xmlns:p14="http://schemas.microsoft.com/office/powerpoint/2010/main" val="2473377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18</a:t>
            </a:fld>
            <a:endParaRPr lang="en-US"/>
          </a:p>
        </p:txBody>
      </p:sp>
    </p:spTree>
    <p:extLst>
      <p:ext uri="{BB962C8B-B14F-4D97-AF65-F5344CB8AC3E}">
        <p14:creationId xmlns:p14="http://schemas.microsoft.com/office/powerpoint/2010/main" val="30668084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US" sz="1800" dirty="0">
                <a:effectLst/>
                <a:latin typeface="Arial" panose="020B0604020202020204" pitchFamily="34" charset="0"/>
                <a:ea typeface="Times New Roman" panose="02020603050405020304" pitchFamily="18" charset="0"/>
              </a:rPr>
              <a:t>Children draw a picture of Catherine </a:t>
            </a:r>
            <a:r>
              <a:rPr lang="en-US" sz="1800" dirty="0" err="1">
                <a:effectLst/>
                <a:latin typeface="Arial" panose="020B0604020202020204" pitchFamily="34" charset="0"/>
                <a:ea typeface="Times New Roman" panose="02020603050405020304" pitchFamily="18" charset="0"/>
              </a:rPr>
              <a:t>Duleep</a:t>
            </a:r>
            <a:r>
              <a:rPr lang="en-US" sz="1800" dirty="0">
                <a:effectLst/>
                <a:latin typeface="Arial" panose="020B0604020202020204" pitchFamily="34" charset="0"/>
                <a:ea typeface="Times New Roman" panose="02020603050405020304" pitchFamily="18" charset="0"/>
              </a:rPr>
              <a:t> Singh and write some words or a sentence about her.</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19</a:t>
            </a:fld>
            <a:endParaRPr lang="en-US"/>
          </a:p>
        </p:txBody>
      </p:sp>
    </p:spTree>
    <p:extLst>
      <p:ext uri="{BB962C8B-B14F-4D97-AF65-F5344CB8AC3E}">
        <p14:creationId xmlns:p14="http://schemas.microsoft.com/office/powerpoint/2010/main" val="3490805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Ask children to explain what they think word ‘brave’ means. Where have they heard the word used before?</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Talk about different types of bravery or courage – overcoming a fear, trying a new challenge, speaking up for what you know is right, etc</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209821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US" sz="1800" dirty="0">
                <a:effectLst/>
                <a:latin typeface="Arial" panose="020B0604020202020204" pitchFamily="34" charset="0"/>
                <a:ea typeface="Times New Roman" panose="02020603050405020304" pitchFamily="18" charset="0"/>
              </a:rPr>
              <a:t>Ask the children: What was the most interesting thing you found out about Catherine </a:t>
            </a:r>
            <a:r>
              <a:rPr lang="en-US" sz="1800" dirty="0" err="1">
                <a:effectLst/>
                <a:latin typeface="Arial" panose="020B0604020202020204" pitchFamily="34" charset="0"/>
                <a:ea typeface="Times New Roman" panose="02020603050405020304" pitchFamily="18" charset="0"/>
              </a:rPr>
              <a:t>Duleep</a:t>
            </a:r>
            <a:r>
              <a:rPr lang="en-US" sz="1800" dirty="0">
                <a:effectLst/>
                <a:latin typeface="Arial" panose="020B0604020202020204" pitchFamily="34" charset="0"/>
                <a:ea typeface="Times New Roman" panose="02020603050405020304" pitchFamily="18" charset="0"/>
              </a:rPr>
              <a:t> Singh? Think. Pair. Share. </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20</a:t>
            </a:fld>
            <a:endParaRPr lang="en-US"/>
          </a:p>
        </p:txBody>
      </p:sp>
    </p:spTree>
    <p:extLst>
      <p:ext uri="{BB962C8B-B14F-4D97-AF65-F5344CB8AC3E}">
        <p14:creationId xmlns:p14="http://schemas.microsoft.com/office/powerpoint/2010/main" val="2712385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Share the LO. Explain that today the children are going to be learning about a brave woman called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Look at some photos of Catherine. Ask the children: What might we be able to tell about Catherine? Was she rich or poor? Was she alive recently or a long time ago? What were the clues that led them to their answers?</a:t>
            </a: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1033518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Share the LO. Explain that today the children are going to be learning about a brave woman called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Look at some photos of Catherine. Ask the children: What might we be able to tell about Catherine? Was she rich or poor? Was she alive recently or a long time ago? What were the clues that led them to their answers?</a:t>
            </a: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1113834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Share the LO. Explain that today the children are going to be learning about a brave woman called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Look at some photos of Catherine. Ask the children: What might we be able to tell about Catherine? Was she rich or poor? Was she alive recently or a long time ago? What were the clues that led them to their answers?</a:t>
            </a: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2253260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1023634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1139057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3031247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9</a:t>
            </a:fld>
            <a:endParaRPr lang="en-US"/>
          </a:p>
        </p:txBody>
      </p:sp>
    </p:spTree>
    <p:extLst>
      <p:ext uri="{BB962C8B-B14F-4D97-AF65-F5344CB8AC3E}">
        <p14:creationId xmlns:p14="http://schemas.microsoft.com/office/powerpoint/2010/main" val="3234178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27/09/2022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27/09/2022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27/09/2022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27/09/2022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3.jfi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LGBT+ History Month 2021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Reception – England and Wales</a:t>
            </a: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P1 – Scotland </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071551"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talk about the life of someone from the past</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542134" y="1805958"/>
            <a:ext cx="3774889" cy="2800767"/>
          </a:xfrm>
          <a:prstGeom prst="rect">
            <a:avLst/>
          </a:prstGeom>
          <a:noFill/>
        </p:spPr>
        <p:txBody>
          <a:bodyPr wrap="square" rtlCol="0">
            <a:spAutoFit/>
          </a:bodyPr>
          <a:lstStyle/>
          <a:p>
            <a:r>
              <a:rPr lang="en-GB" sz="4400" dirty="0"/>
              <a:t>Catherine knew that it was unfair that she could not vote.</a:t>
            </a:r>
          </a:p>
        </p:txBody>
      </p:sp>
      <p:pic>
        <p:nvPicPr>
          <p:cNvPr id="8" name="Picture 7" descr="Catherine Duleep Singh wearing a dress and a veil in her hair.">
            <a:extLst>
              <a:ext uri="{FF2B5EF4-FFF2-40B4-BE49-F238E27FC236}">
                <a16:creationId xmlns:a16="http://schemas.microsoft.com/office/drawing/2014/main" id="{AF0171D2-0C2C-48C1-B909-49C28A1D58FE}"/>
              </a:ext>
            </a:extLst>
          </p:cNvPr>
          <p:cNvPicPr>
            <a:picLocks noChangeAspect="1"/>
          </p:cNvPicPr>
          <p:nvPr/>
        </p:nvPicPr>
        <p:blipFill rotWithShape="1">
          <a:blip r:embed="rId3"/>
          <a:srcRect/>
          <a:stretch/>
        </p:blipFill>
        <p:spPr>
          <a:xfrm>
            <a:off x="5691764" y="1485209"/>
            <a:ext cx="2467808" cy="3585074"/>
          </a:xfrm>
          <a:prstGeom prst="rect">
            <a:avLst/>
          </a:prstGeom>
        </p:spPr>
      </p:pic>
    </p:spTree>
    <p:extLst>
      <p:ext uri="{BB962C8B-B14F-4D97-AF65-F5344CB8AC3E}">
        <p14:creationId xmlns:p14="http://schemas.microsoft.com/office/powerpoint/2010/main" val="2936032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071551"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talk about the life of someone from the past</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542134" y="1805958"/>
            <a:ext cx="3774889" cy="3477875"/>
          </a:xfrm>
          <a:prstGeom prst="rect">
            <a:avLst/>
          </a:prstGeom>
          <a:noFill/>
        </p:spPr>
        <p:txBody>
          <a:bodyPr wrap="square" rtlCol="0">
            <a:spAutoFit/>
          </a:bodyPr>
          <a:lstStyle/>
          <a:p>
            <a:r>
              <a:rPr lang="en-GB" sz="4400" dirty="0"/>
              <a:t>She was part of groups that asked for women to be treated fairly.</a:t>
            </a:r>
          </a:p>
        </p:txBody>
      </p:sp>
      <p:pic>
        <p:nvPicPr>
          <p:cNvPr id="3074" name="Picture 2" descr="Poster that says 'Votes for women wanted anywhere' with a picture of a woman waving a newspaper.">
            <a:extLst>
              <a:ext uri="{FF2B5EF4-FFF2-40B4-BE49-F238E27FC236}">
                <a16:creationId xmlns:a16="http://schemas.microsoft.com/office/drawing/2014/main" id="{7234649E-C611-486B-892A-88DC8094098A}"/>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649665" y="1505759"/>
            <a:ext cx="2683119" cy="3975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7433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071551"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talk about the life of someone from the past</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542134" y="1805958"/>
            <a:ext cx="3774889" cy="4154984"/>
          </a:xfrm>
          <a:prstGeom prst="rect">
            <a:avLst/>
          </a:prstGeom>
          <a:noFill/>
        </p:spPr>
        <p:txBody>
          <a:bodyPr wrap="square" rtlCol="0">
            <a:spAutoFit/>
          </a:bodyPr>
          <a:lstStyle/>
          <a:p>
            <a:r>
              <a:rPr lang="en-GB" sz="4400" dirty="0"/>
              <a:t>Catherine’s partner was called Lina and she went to live in Germany with her.</a:t>
            </a:r>
          </a:p>
        </p:txBody>
      </p:sp>
      <p:pic>
        <p:nvPicPr>
          <p:cNvPr id="5" name="Picture 4" descr="A picture of Kassel, Germany in 1900s. There are tall buildings and people in the street.">
            <a:extLst>
              <a:ext uri="{FF2B5EF4-FFF2-40B4-BE49-F238E27FC236}">
                <a16:creationId xmlns:a16="http://schemas.microsoft.com/office/drawing/2014/main" id="{27E919D3-4373-4A98-8B1B-90EF1002405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0" y="1925514"/>
            <a:ext cx="4130988" cy="2602523"/>
          </a:xfrm>
          <a:prstGeom prst="rect">
            <a:avLst/>
          </a:prstGeom>
        </p:spPr>
      </p:pic>
    </p:spTree>
    <p:extLst>
      <p:ext uri="{BB962C8B-B14F-4D97-AF65-F5344CB8AC3E}">
        <p14:creationId xmlns:p14="http://schemas.microsoft.com/office/powerpoint/2010/main" val="1862551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071551"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talk about the life of someone from the past</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542134" y="1511804"/>
            <a:ext cx="3774889" cy="4154984"/>
          </a:xfrm>
          <a:prstGeom prst="rect">
            <a:avLst/>
          </a:prstGeom>
          <a:noFill/>
        </p:spPr>
        <p:txBody>
          <a:bodyPr wrap="square" rtlCol="0">
            <a:spAutoFit/>
          </a:bodyPr>
          <a:lstStyle/>
          <a:p>
            <a:r>
              <a:rPr lang="en-GB" sz="4400" dirty="0"/>
              <a:t>People were unkind to Catherine because of the colour of her skin.</a:t>
            </a:r>
          </a:p>
        </p:txBody>
      </p:sp>
      <p:pic>
        <p:nvPicPr>
          <p:cNvPr id="6" name="Picture 5" descr="Catherine Duleep Singh wearing a frilly dress">
            <a:extLst>
              <a:ext uri="{FF2B5EF4-FFF2-40B4-BE49-F238E27FC236}">
                <a16:creationId xmlns:a16="http://schemas.microsoft.com/office/drawing/2014/main" id="{610006AB-A9DA-42E2-A755-5952A135364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859157" y="1642701"/>
            <a:ext cx="3071505" cy="3860830"/>
          </a:xfrm>
          <a:prstGeom prst="rect">
            <a:avLst/>
          </a:prstGeom>
        </p:spPr>
      </p:pic>
    </p:spTree>
    <p:extLst>
      <p:ext uri="{BB962C8B-B14F-4D97-AF65-F5344CB8AC3E}">
        <p14:creationId xmlns:p14="http://schemas.microsoft.com/office/powerpoint/2010/main" val="984837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071551"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talk about the life of someone from the past</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542134" y="1511804"/>
            <a:ext cx="3774889" cy="4154984"/>
          </a:xfrm>
          <a:prstGeom prst="rect">
            <a:avLst/>
          </a:prstGeom>
          <a:noFill/>
        </p:spPr>
        <p:txBody>
          <a:bodyPr wrap="square" rtlCol="0">
            <a:spAutoFit/>
          </a:bodyPr>
          <a:lstStyle/>
          <a:p>
            <a:r>
              <a:rPr lang="en-GB" sz="4400" dirty="0"/>
              <a:t>People were unkind to Catherine because her partner was a woman.</a:t>
            </a:r>
          </a:p>
        </p:txBody>
      </p:sp>
      <p:pic>
        <p:nvPicPr>
          <p:cNvPr id="5122" name="Picture 2" descr="Photo of Catherine and Lina">
            <a:extLst>
              <a:ext uri="{FF2B5EF4-FFF2-40B4-BE49-F238E27FC236}">
                <a16:creationId xmlns:a16="http://schemas.microsoft.com/office/drawing/2014/main" id="{306AA9FF-53C2-43C2-ADB6-10F858D49292}"/>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81879" y="1419227"/>
            <a:ext cx="3114096" cy="4152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8084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071551"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talk about the life of someone from the past</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542134" y="1363828"/>
            <a:ext cx="3774889" cy="4832092"/>
          </a:xfrm>
          <a:prstGeom prst="rect">
            <a:avLst/>
          </a:prstGeom>
          <a:noFill/>
        </p:spPr>
        <p:txBody>
          <a:bodyPr wrap="square" rtlCol="0">
            <a:spAutoFit/>
          </a:bodyPr>
          <a:lstStyle/>
          <a:p>
            <a:r>
              <a:rPr lang="en-GB" sz="4400" dirty="0"/>
              <a:t>At that time in Germany, the people in charge treated Jewish people very badly indeed.</a:t>
            </a:r>
          </a:p>
        </p:txBody>
      </p:sp>
      <p:pic>
        <p:nvPicPr>
          <p:cNvPr id="5" name="Picture 4" descr="A group of people wearing a yellow star on their coats.">
            <a:extLst>
              <a:ext uri="{FF2B5EF4-FFF2-40B4-BE49-F238E27FC236}">
                <a16:creationId xmlns:a16="http://schemas.microsoft.com/office/drawing/2014/main" id="{06FD1AB8-D6EC-4ED4-A31F-A166754C324B}"/>
              </a:ext>
            </a:extLst>
          </p:cNvPr>
          <p:cNvPicPr>
            <a:picLocks noChangeAspect="1"/>
          </p:cNvPicPr>
          <p:nvPr/>
        </p:nvPicPr>
        <p:blipFill>
          <a:blip r:embed="rId3"/>
          <a:stretch>
            <a:fillRect/>
          </a:stretch>
        </p:blipFill>
        <p:spPr>
          <a:xfrm>
            <a:off x="4466491" y="2004446"/>
            <a:ext cx="3992865" cy="2888777"/>
          </a:xfrm>
          <a:prstGeom prst="rect">
            <a:avLst/>
          </a:prstGeom>
        </p:spPr>
      </p:pic>
    </p:spTree>
    <p:extLst>
      <p:ext uri="{BB962C8B-B14F-4D97-AF65-F5344CB8AC3E}">
        <p14:creationId xmlns:p14="http://schemas.microsoft.com/office/powerpoint/2010/main" val="2395899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071551"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talk about the life of someone from the past</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324158" y="1363828"/>
            <a:ext cx="3992865" cy="4832092"/>
          </a:xfrm>
          <a:prstGeom prst="rect">
            <a:avLst/>
          </a:prstGeom>
          <a:noFill/>
        </p:spPr>
        <p:txBody>
          <a:bodyPr wrap="square" rtlCol="0">
            <a:spAutoFit/>
          </a:bodyPr>
          <a:lstStyle/>
          <a:p>
            <a:r>
              <a:rPr lang="en-GB" sz="4400" dirty="0"/>
              <a:t>Catherine and Lina helped Jewish people to escape and live in a country where they would be safe.</a:t>
            </a:r>
          </a:p>
        </p:txBody>
      </p:sp>
      <p:pic>
        <p:nvPicPr>
          <p:cNvPr id="6" name="Picture 5" descr="A couple handing paperwork to a man behind a desk.">
            <a:extLst>
              <a:ext uri="{FF2B5EF4-FFF2-40B4-BE49-F238E27FC236}">
                <a16:creationId xmlns:a16="http://schemas.microsoft.com/office/drawing/2014/main" id="{C3F0F994-E0A9-46E3-9578-C44EC2BBEB11}"/>
              </a:ext>
            </a:extLst>
          </p:cNvPr>
          <p:cNvPicPr>
            <a:picLocks noChangeAspect="1"/>
          </p:cNvPicPr>
          <p:nvPr/>
        </p:nvPicPr>
        <p:blipFill>
          <a:blip r:embed="rId3"/>
          <a:stretch>
            <a:fillRect/>
          </a:stretch>
        </p:blipFill>
        <p:spPr>
          <a:xfrm>
            <a:off x="4468690" y="1840157"/>
            <a:ext cx="4286250" cy="3019425"/>
          </a:xfrm>
          <a:prstGeom prst="rect">
            <a:avLst/>
          </a:prstGeom>
        </p:spPr>
      </p:pic>
    </p:spTree>
    <p:extLst>
      <p:ext uri="{BB962C8B-B14F-4D97-AF65-F5344CB8AC3E}">
        <p14:creationId xmlns:p14="http://schemas.microsoft.com/office/powerpoint/2010/main" val="873686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071551"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talk about the life of someone from the past</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324158" y="1363828"/>
            <a:ext cx="3992865" cy="4154984"/>
          </a:xfrm>
          <a:prstGeom prst="rect">
            <a:avLst/>
          </a:prstGeom>
          <a:noFill/>
        </p:spPr>
        <p:txBody>
          <a:bodyPr wrap="square" rtlCol="0">
            <a:spAutoFit/>
          </a:bodyPr>
          <a:lstStyle/>
          <a:p>
            <a:r>
              <a:rPr lang="en-GB" sz="4400" dirty="0"/>
              <a:t>If they had been caught, Catherine and Lina could have been in danger themselves.</a:t>
            </a:r>
          </a:p>
        </p:txBody>
      </p:sp>
      <p:pic>
        <p:nvPicPr>
          <p:cNvPr id="8" name="Picture 2" descr="Photo of Catherine and Lina">
            <a:extLst>
              <a:ext uri="{FF2B5EF4-FFF2-40B4-BE49-F238E27FC236}">
                <a16:creationId xmlns:a16="http://schemas.microsoft.com/office/drawing/2014/main" id="{E8BFC3BB-3892-447C-96A3-604F18B4CFFF}"/>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630963" y="1916122"/>
            <a:ext cx="3992865" cy="3050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2235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071551"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talk about the life of someone from the past</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324158" y="1363828"/>
            <a:ext cx="3992865" cy="2123658"/>
          </a:xfrm>
          <a:prstGeom prst="rect">
            <a:avLst/>
          </a:prstGeom>
          <a:noFill/>
        </p:spPr>
        <p:txBody>
          <a:bodyPr wrap="square" rtlCol="0">
            <a:spAutoFit/>
          </a:bodyPr>
          <a:lstStyle/>
          <a:p>
            <a:r>
              <a:rPr lang="en-GB" sz="4400" dirty="0"/>
              <a:t>What did Catherine do that was brave?</a:t>
            </a:r>
          </a:p>
        </p:txBody>
      </p:sp>
      <p:pic>
        <p:nvPicPr>
          <p:cNvPr id="9" name="Picture 8" descr="Catherine Duleep Singh wearing a frilly dress">
            <a:extLst>
              <a:ext uri="{FF2B5EF4-FFF2-40B4-BE49-F238E27FC236}">
                <a16:creationId xmlns:a16="http://schemas.microsoft.com/office/drawing/2014/main" id="{D473697C-E8C8-4C6F-B451-550CF20CDB2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859157" y="1642701"/>
            <a:ext cx="3071505" cy="3860830"/>
          </a:xfrm>
          <a:prstGeom prst="rect">
            <a:avLst/>
          </a:prstGeom>
        </p:spPr>
      </p:pic>
    </p:spTree>
    <p:extLst>
      <p:ext uri="{BB962C8B-B14F-4D97-AF65-F5344CB8AC3E}">
        <p14:creationId xmlns:p14="http://schemas.microsoft.com/office/powerpoint/2010/main" val="2991126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071551"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talk about the life of someone from the past</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245027" y="1637483"/>
            <a:ext cx="6182150" cy="3170099"/>
          </a:xfrm>
          <a:prstGeom prst="rect">
            <a:avLst/>
          </a:prstGeom>
          <a:noFill/>
        </p:spPr>
        <p:txBody>
          <a:bodyPr wrap="square" rtlCol="0">
            <a:spAutoFit/>
          </a:bodyPr>
          <a:lstStyle/>
          <a:p>
            <a:pPr marL="571500" indent="-571500">
              <a:buFont typeface="Arial" panose="020B0604020202020204" pitchFamily="34" charset="0"/>
              <a:buChar char="•"/>
            </a:pPr>
            <a:r>
              <a:rPr lang="en-GB" sz="4000" dirty="0"/>
              <a:t>Draw a picture of Catherine </a:t>
            </a:r>
            <a:r>
              <a:rPr lang="en-GB" sz="4000" dirty="0" err="1"/>
              <a:t>Duleep</a:t>
            </a:r>
            <a:r>
              <a:rPr lang="en-GB" sz="4000" dirty="0"/>
              <a:t> Singh.</a:t>
            </a:r>
          </a:p>
          <a:p>
            <a:pPr marL="571500" indent="-571500">
              <a:buFont typeface="Arial" panose="020B0604020202020204" pitchFamily="34" charset="0"/>
              <a:buChar char="•"/>
            </a:pPr>
            <a:endParaRPr lang="en-GB" sz="4000" dirty="0"/>
          </a:p>
          <a:p>
            <a:pPr marL="571500" indent="-571500">
              <a:buFont typeface="Arial" panose="020B0604020202020204" pitchFamily="34" charset="0"/>
              <a:buChar char="•"/>
            </a:pPr>
            <a:r>
              <a:rPr lang="en-GB" sz="4000" dirty="0"/>
              <a:t>Write a sentence about Catherine.</a:t>
            </a:r>
          </a:p>
        </p:txBody>
      </p:sp>
      <p:pic>
        <p:nvPicPr>
          <p:cNvPr id="8" name="Picture 7" descr="Catherine Duleep Singh wearing a dress and a veil in her hair.">
            <a:extLst>
              <a:ext uri="{FF2B5EF4-FFF2-40B4-BE49-F238E27FC236}">
                <a16:creationId xmlns:a16="http://schemas.microsoft.com/office/drawing/2014/main" id="{3A94A30F-902F-450A-8938-3D5A84DCCB7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1"/>
          <a:stretch/>
        </p:blipFill>
        <p:spPr>
          <a:xfrm>
            <a:off x="6137031" y="1636463"/>
            <a:ext cx="2400610" cy="3585074"/>
          </a:xfrm>
          <a:prstGeom prst="rect">
            <a:avLst/>
          </a:prstGeom>
        </p:spPr>
      </p:pic>
    </p:spTree>
    <p:extLst>
      <p:ext uri="{BB962C8B-B14F-4D97-AF65-F5344CB8AC3E}">
        <p14:creationId xmlns:p14="http://schemas.microsoft.com/office/powerpoint/2010/main" val="1243370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071551"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talk about the life of someone from the past</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2927839" y="2416757"/>
            <a:ext cx="2962606" cy="1569660"/>
          </a:xfrm>
          <a:prstGeom prst="rect">
            <a:avLst/>
          </a:prstGeom>
          <a:noFill/>
        </p:spPr>
        <p:txBody>
          <a:bodyPr wrap="none" rtlCol="0">
            <a:spAutoFit/>
          </a:bodyPr>
          <a:lstStyle/>
          <a:p>
            <a:r>
              <a:rPr lang="en-GB" sz="9600" dirty="0"/>
              <a:t>brave</a:t>
            </a:r>
            <a:endParaRPr lang="en-GB" dirty="0"/>
          </a:p>
        </p:txBody>
      </p:sp>
    </p:spTree>
    <p:extLst>
      <p:ext uri="{BB962C8B-B14F-4D97-AF65-F5344CB8AC3E}">
        <p14:creationId xmlns:p14="http://schemas.microsoft.com/office/powerpoint/2010/main" val="3064308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071551"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talk about the life of someone from the past</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245027" y="1636463"/>
            <a:ext cx="6182150" cy="2554545"/>
          </a:xfrm>
          <a:prstGeom prst="rect">
            <a:avLst/>
          </a:prstGeom>
          <a:noFill/>
        </p:spPr>
        <p:txBody>
          <a:bodyPr wrap="square" rtlCol="0">
            <a:spAutoFit/>
          </a:bodyPr>
          <a:lstStyle/>
          <a:p>
            <a:r>
              <a:rPr lang="en-GB" sz="4000" dirty="0"/>
              <a:t>What was the most interesting thing you found out about Catherine </a:t>
            </a:r>
            <a:r>
              <a:rPr lang="en-GB" sz="4000" dirty="0" err="1"/>
              <a:t>Duleep</a:t>
            </a:r>
            <a:r>
              <a:rPr lang="en-GB" sz="4000" dirty="0"/>
              <a:t> Singh?</a:t>
            </a:r>
          </a:p>
        </p:txBody>
      </p:sp>
      <p:pic>
        <p:nvPicPr>
          <p:cNvPr id="11" name="Picture 10" descr="Catherine as a child sitting on a fancy throne">
            <a:extLst>
              <a:ext uri="{FF2B5EF4-FFF2-40B4-BE49-F238E27FC236}">
                <a16:creationId xmlns:a16="http://schemas.microsoft.com/office/drawing/2014/main" id="{1F68CA91-48BB-4C14-8810-F885FE79882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27177" y="1636463"/>
            <a:ext cx="2130748" cy="3425640"/>
          </a:xfrm>
          <a:prstGeom prst="rect">
            <a:avLst/>
          </a:prstGeom>
        </p:spPr>
      </p:pic>
    </p:spTree>
    <p:extLst>
      <p:ext uri="{BB962C8B-B14F-4D97-AF65-F5344CB8AC3E}">
        <p14:creationId xmlns:p14="http://schemas.microsoft.com/office/powerpoint/2010/main" val="1415641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071551"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talk about the life of someone from the past</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998808" y="4518177"/>
            <a:ext cx="7506479" cy="1015663"/>
          </a:xfrm>
          <a:prstGeom prst="rect">
            <a:avLst/>
          </a:prstGeom>
          <a:noFill/>
        </p:spPr>
        <p:txBody>
          <a:bodyPr wrap="none" rtlCol="0">
            <a:spAutoFit/>
          </a:bodyPr>
          <a:lstStyle/>
          <a:p>
            <a:r>
              <a:rPr lang="en-GB" sz="6000" dirty="0"/>
              <a:t>Catherine </a:t>
            </a:r>
            <a:r>
              <a:rPr lang="en-GB" sz="6000" dirty="0" err="1"/>
              <a:t>Duleep</a:t>
            </a:r>
            <a:r>
              <a:rPr lang="en-GB" sz="6000" dirty="0"/>
              <a:t> Singh</a:t>
            </a:r>
            <a:endParaRPr lang="en-GB" sz="1050" dirty="0"/>
          </a:p>
        </p:txBody>
      </p:sp>
      <p:pic>
        <p:nvPicPr>
          <p:cNvPr id="6" name="Picture 5" descr="Catherine as a teenager. She looks very serious.">
            <a:extLst>
              <a:ext uri="{FF2B5EF4-FFF2-40B4-BE49-F238E27FC236}">
                <a16:creationId xmlns:a16="http://schemas.microsoft.com/office/drawing/2014/main" id="{A99FC22A-EC7C-4144-95D6-288BEC30CC6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05644" y="957078"/>
            <a:ext cx="2732712" cy="3576848"/>
          </a:xfrm>
          <a:prstGeom prst="rect">
            <a:avLst/>
          </a:prstGeom>
        </p:spPr>
      </p:pic>
    </p:spTree>
    <p:extLst>
      <p:ext uri="{BB962C8B-B14F-4D97-AF65-F5344CB8AC3E}">
        <p14:creationId xmlns:p14="http://schemas.microsoft.com/office/powerpoint/2010/main" val="3447422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071551"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talk about the life of someone from the past</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998808" y="4518177"/>
            <a:ext cx="7506479" cy="1015663"/>
          </a:xfrm>
          <a:prstGeom prst="rect">
            <a:avLst/>
          </a:prstGeom>
          <a:noFill/>
        </p:spPr>
        <p:txBody>
          <a:bodyPr wrap="none" rtlCol="0">
            <a:spAutoFit/>
          </a:bodyPr>
          <a:lstStyle/>
          <a:p>
            <a:r>
              <a:rPr lang="en-GB" sz="6000" dirty="0"/>
              <a:t>Catherine </a:t>
            </a:r>
            <a:r>
              <a:rPr lang="en-GB" sz="6000" dirty="0" err="1"/>
              <a:t>Duleep</a:t>
            </a:r>
            <a:r>
              <a:rPr lang="en-GB" sz="6000" dirty="0"/>
              <a:t> Singh</a:t>
            </a:r>
            <a:endParaRPr lang="en-GB" sz="1050" dirty="0"/>
          </a:p>
        </p:txBody>
      </p:sp>
      <p:pic>
        <p:nvPicPr>
          <p:cNvPr id="6" name="Picture 5" descr="Catherine Duleep Singh and her sisters">
            <a:extLst>
              <a:ext uri="{FF2B5EF4-FFF2-40B4-BE49-F238E27FC236}">
                <a16:creationId xmlns:a16="http://schemas.microsoft.com/office/drawing/2014/main" id="{3EA49B15-992F-43D9-8039-868811F12D2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49982" y="1054013"/>
            <a:ext cx="2404130" cy="3464164"/>
          </a:xfrm>
          <a:prstGeom prst="rect">
            <a:avLst/>
          </a:prstGeom>
        </p:spPr>
      </p:pic>
    </p:spTree>
    <p:extLst>
      <p:ext uri="{BB962C8B-B14F-4D97-AF65-F5344CB8AC3E}">
        <p14:creationId xmlns:p14="http://schemas.microsoft.com/office/powerpoint/2010/main" val="523837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071551"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talk about the life of someone from the past</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998808" y="4518177"/>
            <a:ext cx="7506479" cy="1015663"/>
          </a:xfrm>
          <a:prstGeom prst="rect">
            <a:avLst/>
          </a:prstGeom>
          <a:noFill/>
        </p:spPr>
        <p:txBody>
          <a:bodyPr wrap="none" rtlCol="0">
            <a:spAutoFit/>
          </a:bodyPr>
          <a:lstStyle/>
          <a:p>
            <a:r>
              <a:rPr lang="en-GB" sz="6000" dirty="0"/>
              <a:t>Catherine </a:t>
            </a:r>
            <a:r>
              <a:rPr lang="en-GB" sz="6000" dirty="0" err="1"/>
              <a:t>Duleep</a:t>
            </a:r>
            <a:r>
              <a:rPr lang="en-GB" sz="6000" dirty="0"/>
              <a:t> Singh</a:t>
            </a:r>
            <a:endParaRPr lang="en-GB" sz="1050" dirty="0"/>
          </a:p>
        </p:txBody>
      </p:sp>
      <p:pic>
        <p:nvPicPr>
          <p:cNvPr id="5" name="Picture 4" descr="Catherine Duleep Singh wearing a dress and a veil in her hair.">
            <a:extLst>
              <a:ext uri="{FF2B5EF4-FFF2-40B4-BE49-F238E27FC236}">
                <a16:creationId xmlns:a16="http://schemas.microsoft.com/office/drawing/2014/main" id="{AC574DC8-4ABB-438D-BAC9-39C36D39F28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402622" y="961736"/>
            <a:ext cx="2403281" cy="3585074"/>
          </a:xfrm>
          <a:prstGeom prst="rect">
            <a:avLst/>
          </a:prstGeom>
        </p:spPr>
      </p:pic>
    </p:spTree>
    <p:extLst>
      <p:ext uri="{BB962C8B-B14F-4D97-AF65-F5344CB8AC3E}">
        <p14:creationId xmlns:p14="http://schemas.microsoft.com/office/powerpoint/2010/main" val="2391008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071551"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talk about the life of someone from the past</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542133" y="2536940"/>
            <a:ext cx="6039737" cy="1446550"/>
          </a:xfrm>
          <a:prstGeom prst="rect">
            <a:avLst/>
          </a:prstGeom>
          <a:noFill/>
        </p:spPr>
        <p:txBody>
          <a:bodyPr wrap="square" rtlCol="0">
            <a:spAutoFit/>
          </a:bodyPr>
          <a:lstStyle/>
          <a:p>
            <a:r>
              <a:rPr lang="en-GB" sz="4400" dirty="0"/>
              <a:t>Catherine was born on 27</a:t>
            </a:r>
            <a:r>
              <a:rPr lang="en-GB" sz="4400" baseline="30000" dirty="0"/>
              <a:t>th</a:t>
            </a:r>
            <a:r>
              <a:rPr lang="en-GB" sz="4400" dirty="0"/>
              <a:t> October 1871.</a:t>
            </a:r>
            <a:endParaRPr lang="en-GB" sz="800" dirty="0"/>
          </a:p>
        </p:txBody>
      </p:sp>
      <p:pic>
        <p:nvPicPr>
          <p:cNvPr id="6" name="Picture 5" descr="Catherine as a small girl sitting on a fancy throne.&#10;&#10;Description automatically generated">
            <a:extLst>
              <a:ext uri="{FF2B5EF4-FFF2-40B4-BE49-F238E27FC236}">
                <a16:creationId xmlns:a16="http://schemas.microsoft.com/office/drawing/2014/main" id="{FA5867F1-E172-43A1-8E71-C505CCEC5A1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53585" y="1677587"/>
            <a:ext cx="2130748" cy="3425640"/>
          </a:xfrm>
          <a:prstGeom prst="rect">
            <a:avLst/>
          </a:prstGeom>
        </p:spPr>
      </p:pic>
    </p:spTree>
    <p:extLst>
      <p:ext uri="{BB962C8B-B14F-4D97-AF65-F5344CB8AC3E}">
        <p14:creationId xmlns:p14="http://schemas.microsoft.com/office/powerpoint/2010/main" val="973363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071551"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talk about the life of someone from the past</a:t>
            </a:r>
            <a:endParaRPr lang="en-GB" sz="2400" u="sng" dirty="0">
              <a:latin typeface="Arial" panose="020B0604020202020204" pitchFamily="34" charset="0"/>
              <a:cs typeface="Arial" panose="020B0604020202020204" pitchFamily="34" charset="0"/>
            </a:endParaRPr>
          </a:p>
        </p:txBody>
      </p:sp>
      <p:sp>
        <p:nvSpPr>
          <p:cNvPr id="2" name="TextBox 1" descr="Maharajah Duleep Singh, who is wearing a turban and lots of jewels. He is holding a sword.">
            <a:extLst>
              <a:ext uri="{FF2B5EF4-FFF2-40B4-BE49-F238E27FC236}">
                <a16:creationId xmlns:a16="http://schemas.microsoft.com/office/drawing/2014/main" id="{F1419BBD-5ABF-4051-A964-CD6FAB7AF1E0}"/>
              </a:ext>
            </a:extLst>
          </p:cNvPr>
          <p:cNvSpPr txBox="1"/>
          <p:nvPr/>
        </p:nvSpPr>
        <p:spPr>
          <a:xfrm>
            <a:off x="625894" y="2009402"/>
            <a:ext cx="5161550" cy="2123658"/>
          </a:xfrm>
          <a:prstGeom prst="rect">
            <a:avLst/>
          </a:prstGeom>
          <a:noFill/>
        </p:spPr>
        <p:txBody>
          <a:bodyPr wrap="square" rtlCol="0">
            <a:spAutoFit/>
          </a:bodyPr>
          <a:lstStyle/>
          <a:p>
            <a:r>
              <a:rPr lang="en-GB" sz="4400" dirty="0"/>
              <a:t>Catherine’s dad had been a member of a royal family in India.</a:t>
            </a:r>
            <a:endParaRPr lang="en-GB" sz="800" dirty="0"/>
          </a:p>
        </p:txBody>
      </p:sp>
      <p:pic>
        <p:nvPicPr>
          <p:cNvPr id="1026" name="Picture 2">
            <a:extLst>
              <a:ext uri="{FF2B5EF4-FFF2-40B4-BE49-F238E27FC236}">
                <a16:creationId xmlns:a16="http://schemas.microsoft.com/office/drawing/2014/main" id="{53E37105-3665-4704-A853-75B1196B5259}"/>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37332" y="1599886"/>
            <a:ext cx="2453663" cy="3750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03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071551"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talk about the life of someone from the past</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542134" y="2536940"/>
            <a:ext cx="3774889" cy="2123658"/>
          </a:xfrm>
          <a:prstGeom prst="rect">
            <a:avLst/>
          </a:prstGeom>
          <a:noFill/>
        </p:spPr>
        <p:txBody>
          <a:bodyPr wrap="square" rtlCol="0">
            <a:spAutoFit/>
          </a:bodyPr>
          <a:lstStyle/>
          <a:p>
            <a:r>
              <a:rPr lang="en-GB" sz="4400" dirty="0"/>
              <a:t>The family lived in a big house in England.</a:t>
            </a:r>
            <a:endParaRPr lang="en-GB" sz="800" dirty="0"/>
          </a:p>
        </p:txBody>
      </p:sp>
      <p:pic>
        <p:nvPicPr>
          <p:cNvPr id="5" name="Picture 4" descr="Elvedon Hall, which has lots of columns and a big dome.">
            <a:extLst>
              <a:ext uri="{FF2B5EF4-FFF2-40B4-BE49-F238E27FC236}">
                <a16:creationId xmlns:a16="http://schemas.microsoft.com/office/drawing/2014/main" id="{A6C4A357-0153-4E10-8C9C-06CF5A6D0F6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0" y="1840752"/>
            <a:ext cx="4407877" cy="3305908"/>
          </a:xfrm>
          <a:prstGeom prst="rect">
            <a:avLst/>
          </a:prstGeom>
        </p:spPr>
      </p:pic>
    </p:spTree>
    <p:extLst>
      <p:ext uri="{BB962C8B-B14F-4D97-AF65-F5344CB8AC3E}">
        <p14:creationId xmlns:p14="http://schemas.microsoft.com/office/powerpoint/2010/main" val="3659986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071551"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talk about the life of someone from the past</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542134" y="1805958"/>
            <a:ext cx="3774889" cy="2800767"/>
          </a:xfrm>
          <a:prstGeom prst="rect">
            <a:avLst/>
          </a:prstGeom>
          <a:noFill/>
        </p:spPr>
        <p:txBody>
          <a:bodyPr wrap="square" rtlCol="0">
            <a:spAutoFit/>
          </a:bodyPr>
          <a:lstStyle/>
          <a:p>
            <a:r>
              <a:rPr lang="en-GB" sz="4400" dirty="0"/>
              <a:t>In the past, women were not allowed to vote.</a:t>
            </a:r>
          </a:p>
        </p:txBody>
      </p:sp>
      <p:pic>
        <p:nvPicPr>
          <p:cNvPr id="2050" name="Picture 2" descr="Votes for women placard.">
            <a:extLst>
              <a:ext uri="{FF2B5EF4-FFF2-40B4-BE49-F238E27FC236}">
                <a16:creationId xmlns:a16="http://schemas.microsoft.com/office/drawing/2014/main" id="{3D6F5F86-D138-44D2-84C1-7BA7E04A603B}"/>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906108" y="1805957"/>
            <a:ext cx="3217984" cy="24760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4671373"/>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1493</Words>
  <Application>Microsoft Office PowerPoint</Application>
  <PresentationFormat>On-screen Show (4:3)</PresentationFormat>
  <Paragraphs>128</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2021-01-05T16:07:22Z</dcterms:created>
  <dcterms:modified xsi:type="dcterms:W3CDTF">2022-09-27T10:56:45Z</dcterms:modified>
</cp:coreProperties>
</file>